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72" r:id="rId2"/>
  </p:sldMasterIdLst>
  <p:sldIdLst>
    <p:sldId id="256" r:id="rId3"/>
    <p:sldId id="7422" r:id="rId4"/>
    <p:sldId id="7423"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36"/>
    <p:restoredTop sz="96327"/>
  </p:normalViewPr>
  <p:slideViewPr>
    <p:cSldViewPr snapToGrid="0">
      <p:cViewPr varScale="1">
        <p:scale>
          <a:sx n="134" d="100"/>
          <a:sy n="134" d="100"/>
        </p:scale>
        <p:origin x="200" y="6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3.xml"/><Relationship Id="rId4" Type="http://schemas.openxmlformats.org/officeDocument/2006/relationships/slide" Target="slides/slide2.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2.emf"/></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2.emf"/></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AFCF904F-CF6B-DA46-894E-FF842BE4FCF8}"/>
              </a:ext>
            </a:extLst>
          </p:cNvPr>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838200" y="2100698"/>
            <a:ext cx="10515600" cy="1085614"/>
          </a:xfrm>
        </p:spPr>
        <p:txBody>
          <a:bodyPr anchor="t"/>
          <a:lstStyle>
            <a:lvl1pPr algn="ctr">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838200" y="3633216"/>
            <a:ext cx="10515600" cy="1268612"/>
          </a:xfrm>
        </p:spPr>
        <p:txBody>
          <a:bodyPr/>
          <a:lstStyle>
            <a:lvl1pPr marL="0" indent="0" algn="ctr">
              <a:buNone/>
              <a:defRPr sz="1600">
                <a:solidFill>
                  <a:schemeClr val="bg1">
                    <a:lumMod val="8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838200" y="6356350"/>
            <a:ext cx="2743199" cy="365125"/>
          </a:xfrm>
        </p:spPr>
        <p:txBody>
          <a:bodyPr/>
          <a:lstStyle>
            <a:lvl1pPr>
              <a:defRPr>
                <a:solidFill>
                  <a:schemeClr val="bg1">
                    <a:lumMod val="85000"/>
                  </a:schemeClr>
                </a:solidFill>
              </a:defRPr>
            </a:lvl1pPr>
          </a:lstStyle>
          <a:p>
            <a:fld id="{5F006D9B-AFA9-B04F-A5F1-E51346870F38}" type="datetime1">
              <a:rPr lang="en-US" smtClean="0"/>
              <a:t>5/14/24</a:t>
            </a:fld>
            <a:endParaRPr lang="en-US" dirty="0"/>
          </a:p>
        </p:txBody>
      </p:sp>
      <p:sp>
        <p:nvSpPr>
          <p:cNvPr id="5" name="Footer Placeholder 4"/>
          <p:cNvSpPr>
            <a:spLocks noGrp="1"/>
          </p:cNvSpPr>
          <p:nvPr>
            <p:ph type="ftr" sz="quarter" idx="11"/>
          </p:nvPr>
        </p:nvSpPr>
        <p:spPr/>
        <p:txBody>
          <a:bodyPr/>
          <a:lstStyle>
            <a:lvl1pPr>
              <a:defRPr>
                <a:solidFill>
                  <a:schemeClr val="bg1">
                    <a:lumMod val="8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bg1">
                    <a:lumMod val="85000"/>
                  </a:schemeClr>
                </a:solidFill>
              </a:defRPr>
            </a:lvl1pPr>
          </a:lstStyle>
          <a:p>
            <a:fld id="{110BF298-3E03-784F-BB1C-9762C2170C4F}" type="slidenum">
              <a:rPr lang="en-US" smtClean="0"/>
              <a:pPr/>
              <a:t>‹#›</a:t>
            </a:fld>
            <a:endParaRPr lang="en-US"/>
          </a:p>
        </p:txBody>
      </p:sp>
      <p:cxnSp>
        <p:nvCxnSpPr>
          <p:cNvPr id="12" name="Straight Connector 11">
            <a:extLst>
              <a:ext uri="{FF2B5EF4-FFF2-40B4-BE49-F238E27FC236}">
                <a16:creationId xmlns:a16="http://schemas.microsoft.com/office/drawing/2014/main" id="{67E349BF-C9E7-3F4C-82D4-174856A93992}"/>
              </a:ext>
            </a:extLst>
          </p:cNvPr>
          <p:cNvCxnSpPr/>
          <p:nvPr userDrawn="1"/>
        </p:nvCxnSpPr>
        <p:spPr>
          <a:xfrm>
            <a:off x="1560576" y="3328416"/>
            <a:ext cx="9192768"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1563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Leer">
    <p:spTree>
      <p:nvGrpSpPr>
        <p:cNvPr id="1" name=""/>
        <p:cNvGrpSpPr/>
        <p:nvPr/>
      </p:nvGrpSpPr>
      <p:grpSpPr>
        <a:xfrm>
          <a:off x="0" y="0"/>
          <a:ext cx="0" cy="0"/>
          <a:chOff x="0" y="0"/>
          <a:chExt cx="0" cy="0"/>
        </a:xfrm>
      </p:grpSpPr>
      <p:sp>
        <p:nvSpPr>
          <p:cNvPr id="2" name="Titel 1"/>
          <p:cNvSpPr>
            <a:spLocks noGrp="1"/>
          </p:cNvSpPr>
          <p:nvPr>
            <p:ph type="title"/>
          </p:nvPr>
        </p:nvSpPr>
        <p:spPr>
          <a:xfrm>
            <a:off x="0" y="123826"/>
            <a:ext cx="12192000" cy="785813"/>
          </a:xfrm>
        </p:spPr>
        <p:txBody>
          <a:bodyPr/>
          <a:lstStyle/>
          <a:p>
            <a:r>
              <a:rPr lang="en-US" dirty="0"/>
              <a:t>Click to edit Master title style</a:t>
            </a:r>
            <a:endParaRPr lang="de-DE" dirty="0"/>
          </a:p>
        </p:txBody>
      </p:sp>
      <p:sp>
        <p:nvSpPr>
          <p:cNvPr id="3" name="TextBox 2"/>
          <p:cNvSpPr txBox="1"/>
          <p:nvPr userDrawn="1"/>
        </p:nvSpPr>
        <p:spPr>
          <a:xfrm>
            <a:off x="368299" y="1114425"/>
            <a:ext cx="11417300" cy="5238750"/>
          </a:xfrm>
          <a:prstGeom prst="rect">
            <a:avLst/>
          </a:prstGeom>
          <a:noFill/>
        </p:spPr>
        <p:txBody>
          <a:bodyPr wrap="square" rtlCol="0">
            <a:noAutofit/>
          </a:bodyPr>
          <a:lstStyle/>
          <a:p>
            <a:pPr algn="l"/>
            <a:endParaRPr lang="en-US" sz="1400" baseline="0" dirty="0">
              <a:solidFill>
                <a:schemeClr val="tx1"/>
              </a:solidFill>
            </a:endParaRPr>
          </a:p>
        </p:txBody>
      </p:sp>
    </p:spTree>
    <p:extLst>
      <p:ext uri="{BB962C8B-B14F-4D97-AF65-F5344CB8AC3E}">
        <p14:creationId xmlns:p14="http://schemas.microsoft.com/office/powerpoint/2010/main" val="1259404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itel und 2 Inhalte">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280148992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136" imgH="136" progId="TCLayout.ActiveDocument.1">
                  <p:embed/>
                </p:oleObj>
              </mc:Choice>
              <mc:Fallback>
                <p:oleObj name="think-cell Slide" r:id="rId3" imgW="136" imgH="136" progId="TCLayout.ActiveDocument.1">
                  <p:embed/>
                  <p:pic>
                    <p:nvPicPr>
                      <p:cNvPr id="3" name="Object 2"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2" name="Titel 1"/>
          <p:cNvSpPr>
            <a:spLocks noGrp="1"/>
          </p:cNvSpPr>
          <p:nvPr>
            <p:ph type="title"/>
          </p:nvPr>
        </p:nvSpPr>
        <p:spPr bwMode="gray"/>
        <p:txBody>
          <a:bodyPr/>
          <a:lstStyle/>
          <a:p>
            <a:r>
              <a:rPr lang="en-US" noProof="0"/>
              <a:t>Click to edit Master title style</a:t>
            </a:r>
            <a:endParaRPr lang="en-GB" noProof="0"/>
          </a:p>
        </p:txBody>
      </p:sp>
      <p:sp>
        <p:nvSpPr>
          <p:cNvPr id="7" name="Inhaltsplatzhalter 6"/>
          <p:cNvSpPr>
            <a:spLocks noGrp="1"/>
          </p:cNvSpPr>
          <p:nvPr>
            <p:ph sz="quarter" idx="11"/>
          </p:nvPr>
        </p:nvSpPr>
        <p:spPr bwMode="gray">
          <a:xfrm>
            <a:off x="600000" y="1544400"/>
            <a:ext cx="5376000" cy="4665600"/>
          </a:xfrm>
        </p:spPr>
        <p:txBody>
          <a:bodyPr/>
          <a:lstStyle>
            <a:lvl1pPr>
              <a:defRPr sz="2000"/>
            </a:lvl1pPr>
            <a:lvl2pPr>
              <a:defRPr sz="1800"/>
            </a:lvl2pPr>
            <a:lvl3pPr>
              <a:defRPr sz="1600"/>
            </a:lvl3pPr>
            <a:lvl4pPr>
              <a:defRPr sz="1600"/>
            </a:lvl4pPr>
            <a:lvl5pPr>
              <a:defRPr sz="14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5" name="Inhaltsplatzhalter 6"/>
          <p:cNvSpPr>
            <a:spLocks noGrp="1"/>
          </p:cNvSpPr>
          <p:nvPr>
            <p:ph sz="quarter" idx="12"/>
          </p:nvPr>
        </p:nvSpPr>
        <p:spPr bwMode="gray">
          <a:xfrm>
            <a:off x="6216000" y="1544400"/>
            <a:ext cx="5376000" cy="4665600"/>
          </a:xfrm>
        </p:spPr>
        <p:txBody>
          <a:bodyPr/>
          <a:lstStyle>
            <a:lvl1pPr>
              <a:defRPr sz="2000"/>
            </a:lvl1pPr>
            <a:lvl2pPr>
              <a:defRPr sz="1800"/>
            </a:lvl2pPr>
            <a:lvl3pPr>
              <a:defRPr sz="1600"/>
            </a:lvl3pPr>
            <a:lvl4pPr>
              <a:defRPr sz="1600"/>
            </a:lvl4pPr>
            <a:lvl5pPr>
              <a:defRPr sz="14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Tree>
    <p:extLst>
      <p:ext uri="{BB962C8B-B14F-4D97-AF65-F5344CB8AC3E}">
        <p14:creationId xmlns:p14="http://schemas.microsoft.com/office/powerpoint/2010/main" val="3419629107"/>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92589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919497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8D0F54B-87EB-034F-B022-7E61CF1ECE29}" type="datetime1">
              <a:rPr lang="en-US" smtClean="0"/>
              <a:t>5/14/24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0BF298-3E03-784F-BB1C-9762C2170C4F}" type="slidenum">
              <a:rPr lang="en-US" smtClean="0"/>
              <a:t>‹#›</a:t>
            </a:fld>
            <a:endParaRPr lang="en-US"/>
          </a:p>
        </p:txBody>
      </p:sp>
    </p:spTree>
    <p:extLst>
      <p:ext uri="{BB962C8B-B14F-4D97-AF65-F5344CB8AC3E}">
        <p14:creationId xmlns:p14="http://schemas.microsoft.com/office/powerpoint/2010/main" val="3283076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EAF8BE-B6D9-7E40-BC05-82F2189AA521}" type="datetime1">
              <a:rPr lang="en-US" smtClean="0"/>
              <a:t>5/14/24</a:t>
            </a:fld>
            <a:endParaRPr lang="en-US"/>
          </a:p>
        </p:txBody>
      </p:sp>
      <p:sp>
        <p:nvSpPr>
          <p:cNvPr id="5" name="Footer Placeholder 4"/>
          <p:cNvSpPr>
            <a:spLocks noGrp="1"/>
          </p:cNvSpPr>
          <p:nvPr>
            <p:ph type="ftr" sz="quarter" idx="11"/>
          </p:nvPr>
        </p:nvSpPr>
        <p:spPr>
          <a:xfrm>
            <a:off x="4038600" y="6356350"/>
            <a:ext cx="4114800" cy="365125"/>
          </a:xfrm>
        </p:spPr>
        <p:txBody>
          <a:bodyPr/>
          <a:lstStyle/>
          <a:p>
            <a:endParaRPr lang="en-US" dirty="0"/>
          </a:p>
        </p:txBody>
      </p:sp>
      <p:sp>
        <p:nvSpPr>
          <p:cNvPr id="6" name="Slide Number Placeholder 5"/>
          <p:cNvSpPr>
            <a:spLocks noGrp="1"/>
          </p:cNvSpPr>
          <p:nvPr>
            <p:ph type="sldNum" sz="quarter" idx="12"/>
          </p:nvPr>
        </p:nvSpPr>
        <p:spPr/>
        <p:txBody>
          <a:bodyPr/>
          <a:lstStyle/>
          <a:p>
            <a:fld id="{110BF298-3E03-784F-BB1C-9762C2170C4F}" type="slidenum">
              <a:rPr lang="en-US" smtClean="0"/>
              <a:t>‹#›</a:t>
            </a:fld>
            <a:endParaRPr lang="en-US"/>
          </a:p>
        </p:txBody>
      </p:sp>
    </p:spTree>
    <p:extLst>
      <p:ext uri="{BB962C8B-B14F-4D97-AF65-F5344CB8AC3E}">
        <p14:creationId xmlns:p14="http://schemas.microsoft.com/office/powerpoint/2010/main" val="369524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lvl1pPr>
              <a:defRPr sz="1800">
                <a:solidFill>
                  <a:schemeClr val="tx1"/>
                </a:solidFill>
              </a:defRPr>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lvl1pPr>
              <a:defRPr sz="1800">
                <a:solidFill>
                  <a:schemeClr val="tx1"/>
                </a:solidFill>
              </a:defRPr>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7E87EFC-28D1-E54A-99F7-8C38D51EC099}" type="datetime1">
              <a:rPr lang="en-US" smtClean="0"/>
              <a:t>5/14/24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0BF298-3E03-784F-BB1C-9762C2170C4F}" type="slidenum">
              <a:rPr lang="en-US" smtClean="0"/>
              <a:t>‹#›</a:t>
            </a:fld>
            <a:endParaRPr lang="en-US"/>
          </a:p>
        </p:txBody>
      </p:sp>
    </p:spTree>
    <p:extLst>
      <p:ext uri="{BB962C8B-B14F-4D97-AF65-F5344CB8AC3E}">
        <p14:creationId xmlns:p14="http://schemas.microsoft.com/office/powerpoint/2010/main" val="2178374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92113"/>
          </a:xfrm>
        </p:spPr>
        <p:txBody>
          <a:bodyPr/>
          <a:lstStyle/>
          <a:p>
            <a:r>
              <a:rPr lang="en-US"/>
              <a:t>Click to edit Master title style</a:t>
            </a:r>
          </a:p>
        </p:txBody>
      </p:sp>
      <p:sp>
        <p:nvSpPr>
          <p:cNvPr id="3" name="Text Placeholder 2"/>
          <p:cNvSpPr>
            <a:spLocks noGrp="1"/>
          </p:cNvSpPr>
          <p:nvPr>
            <p:ph type="body" idx="1" hasCustomPrompt="1"/>
          </p:nvPr>
        </p:nvSpPr>
        <p:spPr>
          <a:xfrm>
            <a:off x="839788" y="1681163"/>
            <a:ext cx="5157787" cy="823912"/>
          </a:xfrm>
          <a:solidFill>
            <a:schemeClr val="tx1"/>
          </a:solidFill>
          <a:ln>
            <a:solidFill>
              <a:schemeClr val="tx1"/>
            </a:solidFill>
          </a:ln>
        </p:spPr>
        <p:txBody>
          <a:bodyPr anchor="t"/>
          <a:lstStyle>
            <a:lvl1pPr marL="0" indent="0">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hasCustomPrompt="1"/>
          </p:nvPr>
        </p:nvSpPr>
        <p:spPr>
          <a:xfrm>
            <a:off x="6172200" y="1681163"/>
            <a:ext cx="5183188" cy="823912"/>
          </a:xfrm>
          <a:solidFill>
            <a:schemeClr val="tx1"/>
          </a:solidFill>
          <a:ln>
            <a:solidFill>
              <a:schemeClr val="tx1"/>
            </a:solidFill>
          </a:ln>
        </p:spPr>
        <p:txBody>
          <a:bodyPr anchor="t"/>
          <a:lstStyle>
            <a:lvl1pPr marL="0" indent="0">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0805254-5726-7444-BEA3-788DBBE2D519}" type="datetime1">
              <a:rPr lang="en-US" smtClean="0"/>
              <a:t>5/14/24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0BF298-3E03-784F-BB1C-9762C2170C4F}" type="slidenum">
              <a:rPr lang="en-US" smtClean="0"/>
              <a:t>‹#›</a:t>
            </a:fld>
            <a:endParaRPr lang="en-US"/>
          </a:p>
        </p:txBody>
      </p:sp>
    </p:spTree>
    <p:extLst>
      <p:ext uri="{BB962C8B-B14F-4D97-AF65-F5344CB8AC3E}">
        <p14:creationId xmlns:p14="http://schemas.microsoft.com/office/powerpoint/2010/main" val="2783964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t"/>
          <a:lstStyle>
            <a:lvl1pPr>
              <a:defRPr sz="2800"/>
            </a:lvl1pPr>
          </a:lstStyle>
          <a:p>
            <a:r>
              <a:rPr lang="en-US" dirty="0"/>
              <a:t>Click to edit Master title style</a:t>
            </a:r>
          </a:p>
        </p:txBody>
      </p:sp>
      <p:sp>
        <p:nvSpPr>
          <p:cNvPr id="3" name="Content Placeholder 2"/>
          <p:cNvSpPr>
            <a:spLocks noGrp="1"/>
          </p:cNvSpPr>
          <p:nvPr>
            <p:ph idx="1"/>
          </p:nvPr>
        </p:nvSpPr>
        <p:spPr>
          <a:xfrm>
            <a:off x="5183188" y="457201"/>
            <a:ext cx="6172200" cy="5403850"/>
          </a:xfrm>
        </p:spPr>
        <p:txBody>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221249-1C6D-9F43-9CE4-30499FDB8E89}" type="datetime1">
              <a:rPr lang="en-US" smtClean="0"/>
              <a:t>5/14/24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0BF298-3E03-784F-BB1C-9762C2170C4F}" type="slidenum">
              <a:rPr lang="en-US" smtClean="0"/>
              <a:t>‹#›</a:t>
            </a:fld>
            <a:endParaRPr lang="en-US"/>
          </a:p>
        </p:txBody>
      </p:sp>
    </p:spTree>
    <p:extLst>
      <p:ext uri="{BB962C8B-B14F-4D97-AF65-F5344CB8AC3E}">
        <p14:creationId xmlns:p14="http://schemas.microsoft.com/office/powerpoint/2010/main" val="1056187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t"/>
          <a:lstStyle>
            <a:lvl1pPr>
              <a:defRPr sz="2800"/>
            </a:lvl1pPr>
          </a:lstStyle>
          <a:p>
            <a:r>
              <a:rPr lang="en-US" dirty="0"/>
              <a:t>Click to edit Master title style</a:t>
            </a:r>
          </a:p>
        </p:txBody>
      </p:sp>
      <p:sp>
        <p:nvSpPr>
          <p:cNvPr id="3" name="Picture Placeholder 2"/>
          <p:cNvSpPr>
            <a:spLocks noGrp="1"/>
          </p:cNvSpPr>
          <p:nvPr>
            <p:ph type="pic" idx="1"/>
          </p:nvPr>
        </p:nvSpPr>
        <p:spPr>
          <a:xfrm>
            <a:off x="5183188" y="457201"/>
            <a:ext cx="6172200" cy="5403850"/>
          </a:xfrm>
        </p:spPr>
        <p:txBody>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175A565-6687-B24F-97D4-F26336C927C7}" type="datetime1">
              <a:rPr lang="en-US" smtClean="0"/>
              <a:t>5/14/24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0BF298-3E03-784F-BB1C-9762C2170C4F}" type="slidenum">
              <a:rPr lang="en-US" smtClean="0"/>
              <a:t>‹#›</a:t>
            </a:fld>
            <a:endParaRPr lang="en-US"/>
          </a:p>
        </p:txBody>
      </p:sp>
    </p:spTree>
    <p:extLst>
      <p:ext uri="{BB962C8B-B14F-4D97-AF65-F5344CB8AC3E}">
        <p14:creationId xmlns:p14="http://schemas.microsoft.com/office/powerpoint/2010/main" val="3378108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579968" y="163513"/>
            <a:ext cx="11002433" cy="831850"/>
          </a:xfrm>
        </p:spPr>
        <p:txBody>
          <a:bodyPr/>
          <a:lstStyle/>
          <a:p>
            <a:r>
              <a:rPr lang="en-US"/>
              <a:t>Click to edit Master title style</a:t>
            </a:r>
          </a:p>
        </p:txBody>
      </p:sp>
      <p:sp>
        <p:nvSpPr>
          <p:cNvPr id="3" name="ClipArt Placeholder 2"/>
          <p:cNvSpPr>
            <a:spLocks noGrp="1"/>
          </p:cNvSpPr>
          <p:nvPr>
            <p:ph type="clipArt" sz="half" idx="1"/>
          </p:nvPr>
        </p:nvSpPr>
        <p:spPr>
          <a:xfrm>
            <a:off x="579968" y="1508126"/>
            <a:ext cx="5414433" cy="4614863"/>
          </a:xfrm>
        </p:spPr>
        <p:txBody>
          <a:bodyPr/>
          <a:lstStyle/>
          <a:p>
            <a:pPr lvl="0"/>
            <a:endParaRPr lang="en-US" noProof="0"/>
          </a:p>
        </p:txBody>
      </p:sp>
      <p:sp>
        <p:nvSpPr>
          <p:cNvPr id="4" name="Text Placeholder 3"/>
          <p:cNvSpPr>
            <a:spLocks noGrp="1"/>
          </p:cNvSpPr>
          <p:nvPr>
            <p:ph type="body" sz="half" idx="2"/>
          </p:nvPr>
        </p:nvSpPr>
        <p:spPr>
          <a:xfrm>
            <a:off x="6197601" y="1508126"/>
            <a:ext cx="5414433" cy="46148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62316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Nur Titel">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3606199453"/>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136" imgH="136" progId="TCLayout.ActiveDocument.1">
                  <p:embed/>
                </p:oleObj>
              </mc:Choice>
              <mc:Fallback>
                <p:oleObj name="think-cell Slide" r:id="rId3" imgW="136" imgH="136" progId="TCLayout.ActiveDocument.1">
                  <p:embed/>
                  <p:pic>
                    <p:nvPicPr>
                      <p:cNvPr id="3" name="Object 2"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2" name="Titel 1"/>
          <p:cNvSpPr>
            <a:spLocks noGrp="1"/>
          </p:cNvSpPr>
          <p:nvPr>
            <p:ph type="title"/>
          </p:nvPr>
        </p:nvSpPr>
        <p:spPr bwMode="gray"/>
        <p:txBody>
          <a:bodyPr/>
          <a:lstStyle/>
          <a:p>
            <a:r>
              <a:rPr lang="en-US" noProof="0"/>
              <a:t>Click to edit Master title style</a:t>
            </a:r>
            <a:endParaRPr lang="en-GB" noProof="0"/>
          </a:p>
        </p:txBody>
      </p:sp>
    </p:spTree>
    <p:extLst>
      <p:ext uri="{BB962C8B-B14F-4D97-AF65-F5344CB8AC3E}">
        <p14:creationId xmlns:p14="http://schemas.microsoft.com/office/powerpoint/2010/main" val="1183599289"/>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4A8F3942-6A16-7A4B-8BF9-73362FCD42CA}"/>
              </a:ext>
            </a:extLst>
          </p:cNvPr>
          <p:cNvGraphicFramePr>
            <a:graphicFrameLocks noChangeAspect="1"/>
          </p:cNvGraphicFramePr>
          <p:nvPr userDrawn="1">
            <p:custDataLst>
              <p:tags r:id="rId13"/>
            </p:custDataLst>
            <p:extLst>
              <p:ext uri="{D42A27DB-BD31-4B8C-83A1-F6EECF244321}">
                <p14:modId xmlns:p14="http://schemas.microsoft.com/office/powerpoint/2010/main" val="379075877"/>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15" imgW="7772400" imgH="10058400" progId="TCLayout.ActiveDocument.1">
                  <p:embed/>
                </p:oleObj>
              </mc:Choice>
              <mc:Fallback>
                <p:oleObj name="think-cell Slide" r:id="rId15" imgW="7772400" imgH="10058400" progId="TCLayout.ActiveDocument.1">
                  <p:embed/>
                  <p:pic>
                    <p:nvPicPr>
                      <p:cNvPr id="8" name="Object 7" hidden="1">
                        <a:extLst>
                          <a:ext uri="{FF2B5EF4-FFF2-40B4-BE49-F238E27FC236}">
                            <a16:creationId xmlns:a16="http://schemas.microsoft.com/office/drawing/2014/main" id="{4A8F3942-6A16-7A4B-8BF9-73362FCD42CA}"/>
                          </a:ext>
                        </a:extLst>
                      </p:cNvPr>
                      <p:cNvPicPr/>
                      <p:nvPr/>
                    </p:nvPicPr>
                    <p:blipFill>
                      <a:blip r:embed="rId16"/>
                      <a:stretch>
                        <a:fillRect/>
                      </a:stretch>
                    </p:blipFill>
                    <p:spPr>
                      <a:xfrm>
                        <a:off x="1588" y="1588"/>
                        <a:ext cx="1587" cy="1587"/>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377A9348-D646-7448-889C-D17F9505AD8D}"/>
              </a:ext>
            </a:extLst>
          </p:cNvPr>
          <p:cNvSpPr/>
          <p:nvPr userDrawn="1">
            <p:custDataLst>
              <p:tags r:id="rId14"/>
            </p:custDataLst>
          </p:nvPr>
        </p:nvSpPr>
        <p:spPr>
          <a:xfrm>
            <a:off x="0" y="0"/>
            <a:ext cx="158750" cy="15875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t" anchorCtr="0" forceAA="0" compatLnSpc="1">
            <a:prstTxWarp prst="textNoShape">
              <a:avLst/>
            </a:prstTxWarp>
            <a:noAutofit/>
          </a:bodyPr>
          <a:lstStyle/>
          <a:p>
            <a:pPr marL="0" lvl="0" indent="0" algn="l"/>
            <a:endParaRPr lang="en-US" sz="2800" b="0" i="0" baseline="0" dirty="0">
              <a:solidFill>
                <a:schemeClr val="tx1"/>
              </a:solidFill>
              <a:latin typeface="Arial" panose="020B0604020202020204" pitchFamily="34" charset="0"/>
              <a:ea typeface="Helvetica Neue" panose="02000503000000020004" pitchFamily="2" charset="0"/>
              <a:cs typeface="Arial" panose="020B0604020202020204" pitchFamily="34" charset="0"/>
              <a:sym typeface="Arial" panose="020B0604020202020204" pitchFamily="34" charset="0"/>
            </a:endParaRPr>
          </a:p>
        </p:txBody>
      </p:sp>
      <p:sp>
        <p:nvSpPr>
          <p:cNvPr id="2" name="Title Placeholder 1"/>
          <p:cNvSpPr>
            <a:spLocks noGrp="1"/>
          </p:cNvSpPr>
          <p:nvPr>
            <p:ph type="title"/>
          </p:nvPr>
        </p:nvSpPr>
        <p:spPr>
          <a:xfrm>
            <a:off x="838200" y="365125"/>
            <a:ext cx="10515600" cy="392113"/>
          </a:xfrm>
          <a:prstGeom prst="rect">
            <a:avLst/>
          </a:prstGeom>
        </p:spPr>
        <p:txBody>
          <a:bodyPr vert="horz" lIns="0" tIns="0" rIns="0" bIns="0" rtlCol="0" anchor="t">
            <a:noAutofit/>
          </a:bodyPr>
          <a:lstStyle/>
          <a:p>
            <a:r>
              <a:rPr lang="en-US" dirty="0"/>
              <a:t>Click to edit Master title style</a:t>
            </a:r>
            <a:br>
              <a:rPr lang="en-US" dirty="0"/>
            </a:b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0" tIns="0" rIns="0" bIns="0" rtlCol="0" anchor="t">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77594" y="6356350"/>
            <a:ext cx="2503805" cy="365125"/>
          </a:xfrm>
          <a:prstGeom prst="rect">
            <a:avLst/>
          </a:prstGeom>
        </p:spPr>
        <p:txBody>
          <a:bodyPr vert="horz" lIns="91440" tIns="45720" rIns="91440" bIns="45720" rtlCol="0" anchor="b" anchorCtr="0">
            <a:noAutofit/>
          </a:bodyPr>
          <a:lstStyle>
            <a:lvl1pPr algn="l">
              <a:defRPr sz="1000">
                <a:solidFill>
                  <a:schemeClr val="bg2"/>
                </a:solidFill>
                <a:latin typeface="Arial" panose="020B0604020202020204" pitchFamily="34" charset="0"/>
                <a:ea typeface="Helvetica Neue" charset="0"/>
                <a:cs typeface="Arial" panose="020B0604020202020204" pitchFamily="34" charset="0"/>
              </a:defRPr>
            </a:lvl1pPr>
          </a:lstStyle>
          <a:p>
            <a:fld id="{9D7FA2E4-B342-C741-A2DD-CA8E0D4872A2}" type="datetime1">
              <a:rPr lang="en-US" smtClean="0"/>
              <a:pPr/>
              <a:t>5/14/24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b" anchorCtr="0">
            <a:noAutofit/>
          </a:bodyPr>
          <a:lstStyle>
            <a:lvl1pPr algn="ctr">
              <a:defRPr sz="1000">
                <a:solidFill>
                  <a:schemeClr val="bg2"/>
                </a:solidFill>
                <a:latin typeface="Arial" panose="020B0604020202020204" pitchFamily="34" charset="0"/>
                <a:ea typeface="Helvetica Neue" charset="0"/>
                <a:cs typeface="Arial" panose="020B0604020202020204" pitchFamily="34" charset="0"/>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b" anchorCtr="0">
            <a:noAutofit/>
          </a:bodyPr>
          <a:lstStyle>
            <a:lvl1pPr algn="r">
              <a:defRPr sz="1000">
                <a:solidFill>
                  <a:schemeClr val="bg2"/>
                </a:solidFill>
                <a:latin typeface="Arial" panose="020B0604020202020204" pitchFamily="34" charset="0"/>
                <a:ea typeface="Helvetica Neue" charset="0"/>
                <a:cs typeface="Arial" panose="020B0604020202020204" pitchFamily="34" charset="0"/>
              </a:defRPr>
            </a:lvl1pPr>
          </a:lstStyle>
          <a:p>
            <a:fld id="{110BF298-3E03-784F-BB1C-9762C2170C4F}" type="slidenum">
              <a:rPr lang="en-US" smtClean="0"/>
              <a:pPr/>
              <a:t>‹#›</a:t>
            </a:fld>
            <a:endParaRPr lang="en-US"/>
          </a:p>
        </p:txBody>
      </p:sp>
    </p:spTree>
    <p:extLst>
      <p:ext uri="{BB962C8B-B14F-4D97-AF65-F5344CB8AC3E}">
        <p14:creationId xmlns:p14="http://schemas.microsoft.com/office/powerpoint/2010/main" val="2674963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2800" b="0" i="0" kern="1200">
          <a:solidFill>
            <a:schemeClr val="tx2"/>
          </a:solidFill>
          <a:latin typeface="Arial" panose="020B0604020202020204" pitchFamily="34" charset="0"/>
          <a:ea typeface="Helvetica Neue" charset="0"/>
          <a:cs typeface="Arial" panose="020B0604020202020204"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Arial" panose="020B0604020202020204" pitchFamily="34" charset="0"/>
          <a:ea typeface="Helvetica Neue" charset="0"/>
          <a:cs typeface="Arial" panose="020B0604020202020204" pitchFamily="34" charset="0"/>
        </a:defRPr>
      </a:lvl1pPr>
      <a:lvl2pPr marL="800100" indent="-3429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Helvetica Neue" charset="0"/>
          <a:cs typeface="Arial" panose="020B0604020202020204" pitchFamily="34" charset="0"/>
        </a:defRPr>
      </a:lvl2pPr>
      <a:lvl3pPr marL="1257300" indent="-3429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Helvetica Neue" charset="0"/>
          <a:cs typeface="Arial" panose="020B0604020202020204" pitchFamily="34" charset="0"/>
        </a:defRPr>
      </a:lvl3pPr>
      <a:lvl4pPr marL="1657350" indent="-28575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Helvetica Neue" charset="0"/>
          <a:cs typeface="Arial" panose="020B0604020202020204" pitchFamily="34" charset="0"/>
        </a:defRPr>
      </a:lvl4pPr>
      <a:lvl5pPr marL="2114550" indent="-28575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Helvetica Neue" charset="0"/>
          <a:cs typeface="Arial" panose="020B0604020202020204" pitchFamily="34"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7081684"/>
      </p:ext>
    </p:extLst>
  </p:cSld>
  <p:clrMap bg1="lt1" tx1="dk1" bg2="lt2" tx2="dk2" accent1="accent1" accent2="accent2" accent3="accent3" accent4="accent4" accent5="accent5" accent6="accent6" hlink="hlink" folHlink="folHlink"/>
  <p:sldLayoutIdLst>
    <p:sldLayoutId id="2147483673" r:id="rId1"/>
    <p:sldLayoutId id="2147483674"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8" Type="http://schemas.openxmlformats.org/officeDocument/2006/relationships/image" Target="../media/image7.svg"/><Relationship Id="rId13" Type="http://schemas.openxmlformats.org/officeDocument/2006/relationships/image" Target="../media/image12.png"/><Relationship Id="rId18" Type="http://schemas.openxmlformats.org/officeDocument/2006/relationships/image" Target="../media/image17.svg"/><Relationship Id="rId3" Type="http://schemas.openxmlformats.org/officeDocument/2006/relationships/oleObject" Target="../embeddings/oleObject4.bin"/><Relationship Id="rId21" Type="http://schemas.openxmlformats.org/officeDocument/2006/relationships/image" Target="../media/image20.png"/><Relationship Id="rId7" Type="http://schemas.openxmlformats.org/officeDocument/2006/relationships/image" Target="../media/image6.png"/><Relationship Id="rId12" Type="http://schemas.openxmlformats.org/officeDocument/2006/relationships/image" Target="../media/image11.svg"/><Relationship Id="rId17" Type="http://schemas.openxmlformats.org/officeDocument/2006/relationships/image" Target="../media/image16.png"/><Relationship Id="rId2" Type="http://schemas.openxmlformats.org/officeDocument/2006/relationships/slideLayout" Target="../slideLayouts/slideLayout3.xml"/><Relationship Id="rId16" Type="http://schemas.openxmlformats.org/officeDocument/2006/relationships/image" Target="../media/image15.svg"/><Relationship Id="rId20" Type="http://schemas.openxmlformats.org/officeDocument/2006/relationships/image" Target="../media/image19.svg"/><Relationship Id="rId1" Type="http://schemas.openxmlformats.org/officeDocument/2006/relationships/tags" Target="../tags/tag5.xml"/><Relationship Id="rId6" Type="http://schemas.openxmlformats.org/officeDocument/2006/relationships/image" Target="../media/image5.sv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23" Type="http://schemas.openxmlformats.org/officeDocument/2006/relationships/image" Target="../media/image22.svg"/><Relationship Id="rId10" Type="http://schemas.openxmlformats.org/officeDocument/2006/relationships/image" Target="../media/image9.svg"/><Relationship Id="rId19" Type="http://schemas.openxmlformats.org/officeDocument/2006/relationships/image" Target="../media/image18.png"/><Relationship Id="rId4" Type="http://schemas.openxmlformats.org/officeDocument/2006/relationships/image" Target="../media/image3.emf"/><Relationship Id="rId9" Type="http://schemas.openxmlformats.org/officeDocument/2006/relationships/image" Target="../media/image8.png"/><Relationship Id="rId14" Type="http://schemas.openxmlformats.org/officeDocument/2006/relationships/image" Target="../media/image13.svg"/><Relationship Id="rId22" Type="http://schemas.openxmlformats.org/officeDocument/2006/relationships/image" Target="../media/image21.png"/></Relationships>
</file>

<file path=ppt/slides/_rels/slide3.xml.rels><?xml version="1.0" encoding="UTF-8" standalone="yes"?>
<Relationships xmlns="http://schemas.openxmlformats.org/package/2006/relationships"><Relationship Id="rId8" Type="http://schemas.openxmlformats.org/officeDocument/2006/relationships/image" Target="../media/image11.svg"/><Relationship Id="rId13" Type="http://schemas.openxmlformats.org/officeDocument/2006/relationships/image" Target="../media/image18.png"/><Relationship Id="rId18" Type="http://schemas.openxmlformats.org/officeDocument/2006/relationships/image" Target="../media/image8.png"/><Relationship Id="rId3" Type="http://schemas.openxmlformats.org/officeDocument/2006/relationships/oleObject" Target="../embeddings/oleObject4.bin"/><Relationship Id="rId21" Type="http://schemas.openxmlformats.org/officeDocument/2006/relationships/image" Target="../media/image17.svg"/><Relationship Id="rId7" Type="http://schemas.openxmlformats.org/officeDocument/2006/relationships/image" Target="../media/image10.png"/><Relationship Id="rId12" Type="http://schemas.openxmlformats.org/officeDocument/2006/relationships/image" Target="../media/image15.svg"/><Relationship Id="rId17" Type="http://schemas.openxmlformats.org/officeDocument/2006/relationships/image" Target="../media/image7.svg"/><Relationship Id="rId2" Type="http://schemas.openxmlformats.org/officeDocument/2006/relationships/slideLayout" Target="../slideLayouts/slideLayout3.xml"/><Relationship Id="rId16" Type="http://schemas.openxmlformats.org/officeDocument/2006/relationships/image" Target="../media/image6.png"/><Relationship Id="rId20" Type="http://schemas.openxmlformats.org/officeDocument/2006/relationships/image" Target="../media/image16.png"/><Relationship Id="rId1" Type="http://schemas.openxmlformats.org/officeDocument/2006/relationships/tags" Target="../tags/tag6.xml"/><Relationship Id="rId6" Type="http://schemas.openxmlformats.org/officeDocument/2006/relationships/image" Target="../media/image5.svg"/><Relationship Id="rId11" Type="http://schemas.openxmlformats.org/officeDocument/2006/relationships/image" Target="../media/image14.png"/><Relationship Id="rId5" Type="http://schemas.openxmlformats.org/officeDocument/2006/relationships/image" Target="../media/image4.png"/><Relationship Id="rId15" Type="http://schemas.openxmlformats.org/officeDocument/2006/relationships/image" Target="../media/image20.png"/><Relationship Id="rId23" Type="http://schemas.openxmlformats.org/officeDocument/2006/relationships/image" Target="../media/image22.svg"/><Relationship Id="rId10" Type="http://schemas.openxmlformats.org/officeDocument/2006/relationships/image" Target="../media/image13.svg"/><Relationship Id="rId19" Type="http://schemas.openxmlformats.org/officeDocument/2006/relationships/image" Target="../media/image9.svg"/><Relationship Id="rId4" Type="http://schemas.openxmlformats.org/officeDocument/2006/relationships/image" Target="../media/image3.emf"/><Relationship Id="rId9" Type="http://schemas.openxmlformats.org/officeDocument/2006/relationships/image" Target="../media/image12.png"/><Relationship Id="rId14" Type="http://schemas.openxmlformats.org/officeDocument/2006/relationships/image" Target="../media/image19.svg"/><Relationship Id="rId22" Type="http://schemas.openxmlformats.org/officeDocument/2006/relationships/image" Target="../media/image2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0E099D-E7B7-395C-FC9F-F4405A7243C4}"/>
              </a:ext>
            </a:extLst>
          </p:cNvPr>
          <p:cNvSpPr/>
          <p:nvPr/>
        </p:nvSpPr>
        <p:spPr>
          <a:xfrm>
            <a:off x="3175" y="3176"/>
            <a:ext cx="12188825" cy="6854824"/>
          </a:xfrm>
          <a:prstGeom prst="rect">
            <a:avLst/>
          </a:prstGeom>
          <a:gradFill>
            <a:gsLst>
              <a:gs pos="0">
                <a:schemeClr val="accent2"/>
              </a:gs>
              <a:gs pos="99000">
                <a:schemeClr val="accent1"/>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6" name="Title 1">
            <a:extLst>
              <a:ext uri="{FF2B5EF4-FFF2-40B4-BE49-F238E27FC236}">
                <a16:creationId xmlns:a16="http://schemas.microsoft.com/office/drawing/2014/main" id="{58050437-37B1-43C0-C3F0-86620C75D4DC}"/>
              </a:ext>
            </a:extLst>
          </p:cNvPr>
          <p:cNvSpPr txBox="1">
            <a:spLocks/>
          </p:cNvSpPr>
          <p:nvPr/>
        </p:nvSpPr>
        <p:spPr>
          <a:xfrm>
            <a:off x="838200" y="3428999"/>
            <a:ext cx="5577840" cy="1142999"/>
          </a:xfrm>
          <a:prstGeom prst="rect">
            <a:avLst/>
          </a:prstGeom>
        </p:spPr>
        <p:txBody>
          <a:bodyPr vert="horz" lIns="0" tIns="45720" rIns="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Montserrat ExtraLight" pitchFamily="2" charset="77"/>
                <a:ea typeface="Arial" charset="0"/>
                <a:cs typeface="+mj-cs"/>
              </a:rPr>
              <a:t>The Must-do Purpose Canvas</a:t>
            </a:r>
          </a:p>
        </p:txBody>
      </p:sp>
      <p:sp>
        <p:nvSpPr>
          <p:cNvPr id="7" name="Title 1">
            <a:extLst>
              <a:ext uri="{FF2B5EF4-FFF2-40B4-BE49-F238E27FC236}">
                <a16:creationId xmlns:a16="http://schemas.microsoft.com/office/drawing/2014/main" id="{69EEBA73-AE01-68B3-0D11-54D0C09A2158}"/>
              </a:ext>
            </a:extLst>
          </p:cNvPr>
          <p:cNvSpPr txBox="1">
            <a:spLocks/>
          </p:cNvSpPr>
          <p:nvPr/>
        </p:nvSpPr>
        <p:spPr>
          <a:xfrm>
            <a:off x="838200" y="4571999"/>
            <a:ext cx="5224397" cy="755757"/>
          </a:xfrm>
          <a:prstGeom prst="rect">
            <a:avLst/>
          </a:prstGeom>
        </p:spPr>
        <p:txBody>
          <a:bodyPr vert="horz" lIns="0" tIns="45720" rIns="0" bIns="45720" rtlCol="0" anchor="t">
            <a:noAutofit/>
          </a:bodyPr>
          <a:lstStyle>
            <a:lvl1pPr algn="l" defTabSz="914400" rtl="0" eaLnBrk="1" latinLnBrk="0" hangingPunct="1">
              <a:lnSpc>
                <a:spcPct val="90000"/>
              </a:lnSpc>
              <a:spcBef>
                <a:spcPct val="0"/>
              </a:spcBef>
              <a:buNone/>
              <a:defRPr sz="2400" b="1" i="0" kern="1200">
                <a:solidFill>
                  <a:schemeClr val="tx1">
                    <a:lumMod val="65000"/>
                    <a:lumOff val="35000"/>
                  </a:schemeClr>
                </a:solidFill>
                <a:latin typeface="Arial" panose="020B0604020202020204" pitchFamily="34" charset="0"/>
                <a:ea typeface="Helvetica Neue" charset="0"/>
                <a:cs typeface="Arial" panose="020B0604020202020204" pitchFamily="34" charset="0"/>
              </a:defRPr>
            </a:lvl1pPr>
          </a:lstStyle>
          <a:p>
            <a:pPr marL="0" marR="0" lvl="0" indent="0" algn="just" defTabSz="914400" rtl="0" eaLnBrk="1" fontAlgn="auto" latinLnBrk="0" hangingPunct="1">
              <a:lnSpc>
                <a:spcPct val="90000"/>
              </a:lnSpc>
              <a:spcBef>
                <a:spcPct val="0"/>
              </a:spcBef>
              <a:spcAft>
                <a:spcPts val="0"/>
              </a:spcAft>
              <a:buClrTx/>
              <a:buSzTx/>
              <a:buFontTx/>
              <a:buNone/>
              <a:tabLst/>
              <a:defRPr/>
            </a:pPr>
            <a:r>
              <a:rPr kumimoji="0" lang="en-US" sz="2300" b="0" i="0" u="none" strike="noStrike" kern="1200" cap="none" spc="0" normalizeH="0" baseline="0" noProof="0" dirty="0">
                <a:ln>
                  <a:noFill/>
                </a:ln>
                <a:solidFill>
                  <a:srgbClr val="FFFFFF"/>
                </a:solidFill>
                <a:effectLst/>
                <a:uLnTx/>
                <a:uFillTx/>
                <a:latin typeface="Montserrat" pitchFamily="2" charset="77"/>
                <a:ea typeface="Arial" charset="0"/>
                <a:cs typeface="Arial" panose="020B0604020202020204" pitchFamily="34" charset="0"/>
              </a:rPr>
              <a:t>A tool for innovators</a:t>
            </a:r>
          </a:p>
        </p:txBody>
      </p:sp>
      <p:cxnSp>
        <p:nvCxnSpPr>
          <p:cNvPr id="8" name="Straight Connector 7">
            <a:extLst>
              <a:ext uri="{FF2B5EF4-FFF2-40B4-BE49-F238E27FC236}">
                <a16:creationId xmlns:a16="http://schemas.microsoft.com/office/drawing/2014/main" id="{E0D8B2B2-D372-BF63-3CB4-36586D4D15F0}"/>
              </a:ext>
            </a:extLst>
          </p:cNvPr>
          <p:cNvCxnSpPr>
            <a:cxnSpLocks/>
          </p:cNvCxnSpPr>
          <p:nvPr/>
        </p:nvCxnSpPr>
        <p:spPr>
          <a:xfrm>
            <a:off x="838200" y="5327757"/>
            <a:ext cx="5577840" cy="0"/>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Title 1">
            <a:extLst>
              <a:ext uri="{FF2B5EF4-FFF2-40B4-BE49-F238E27FC236}">
                <a16:creationId xmlns:a16="http://schemas.microsoft.com/office/drawing/2014/main" id="{D847FE13-392F-18E1-0E90-CCEB606F79D1}"/>
              </a:ext>
            </a:extLst>
          </p:cNvPr>
          <p:cNvSpPr txBox="1">
            <a:spLocks/>
          </p:cNvSpPr>
          <p:nvPr/>
        </p:nvSpPr>
        <p:spPr>
          <a:xfrm>
            <a:off x="1320800" y="5953732"/>
            <a:ext cx="4775200" cy="320040"/>
          </a:xfrm>
          <a:prstGeom prst="rect">
            <a:avLst/>
          </a:prstGeom>
        </p:spPr>
        <p:txBody>
          <a:bodyPr vert="horz" lIns="0" tIns="45720" rIns="0" bIns="45720" rtlCol="0" anchor="ctr">
            <a:noAutofit/>
          </a:bodyPr>
          <a:lstStyle>
            <a:lvl1pPr algn="l" defTabSz="914400" rtl="0" eaLnBrk="1" latinLnBrk="0" hangingPunct="1">
              <a:lnSpc>
                <a:spcPct val="90000"/>
              </a:lnSpc>
              <a:spcBef>
                <a:spcPct val="0"/>
              </a:spcBef>
              <a:buNone/>
              <a:defRPr sz="2400" b="1" i="0" kern="1200">
                <a:solidFill>
                  <a:schemeClr val="tx1">
                    <a:lumMod val="65000"/>
                    <a:lumOff val="35000"/>
                  </a:schemeClr>
                </a:solidFill>
                <a:latin typeface="Arial" panose="020B0604020202020204" pitchFamily="34" charset="0"/>
                <a:ea typeface="Helvetica Neue" charset="0"/>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Lato" panose="020F0502020204030203" pitchFamily="34" charset="77"/>
                <a:ea typeface="Arial" charset="0"/>
                <a:cs typeface="Arial" panose="020B0604020202020204" pitchFamily="34" charset="0"/>
              </a:rPr>
              <a:t>Credible Innovation  </a:t>
            </a:r>
            <a:r>
              <a:rPr kumimoji="0" lang="en-US" sz="1200" b="0" i="0" u="none" strike="noStrike" kern="1200" cap="none" spc="0" normalizeH="0" baseline="0" noProof="0" dirty="0">
                <a:ln>
                  <a:noFill/>
                </a:ln>
                <a:solidFill>
                  <a:srgbClr val="FFFFFF"/>
                </a:solidFill>
                <a:effectLst/>
                <a:uLnTx/>
                <a:uFillTx/>
                <a:latin typeface="Lato Light" panose="020F0302020204030203" pitchFamily="34" charset="77"/>
                <a:ea typeface="Arial" charset="0"/>
                <a:cs typeface="Arial" panose="020B0604020202020204" pitchFamily="34" charset="0"/>
              </a:rPr>
              <a:t>|  © Custom Lightning LLC 2024</a:t>
            </a:r>
          </a:p>
        </p:txBody>
      </p:sp>
      <p:grpSp>
        <p:nvGrpSpPr>
          <p:cNvPr id="10" name="Group 9">
            <a:extLst>
              <a:ext uri="{FF2B5EF4-FFF2-40B4-BE49-F238E27FC236}">
                <a16:creationId xmlns:a16="http://schemas.microsoft.com/office/drawing/2014/main" id="{38DC644A-2866-0692-C688-EEA25571C500}"/>
              </a:ext>
            </a:extLst>
          </p:cNvPr>
          <p:cNvGrpSpPr>
            <a:grpSpLocks noChangeAspect="1"/>
          </p:cNvGrpSpPr>
          <p:nvPr/>
        </p:nvGrpSpPr>
        <p:grpSpPr>
          <a:xfrm>
            <a:off x="838200" y="5953732"/>
            <a:ext cx="320040" cy="320040"/>
            <a:chOff x="3810000" y="1143000"/>
            <a:chExt cx="4572000" cy="4572000"/>
          </a:xfrm>
        </p:grpSpPr>
        <p:sp>
          <p:nvSpPr>
            <p:cNvPr id="11" name="Oval 10">
              <a:extLst>
                <a:ext uri="{FF2B5EF4-FFF2-40B4-BE49-F238E27FC236}">
                  <a16:creationId xmlns:a16="http://schemas.microsoft.com/office/drawing/2014/main" id="{5C326A5D-AE05-49EB-08F8-6B5CD40E7496}"/>
                </a:ext>
              </a:extLst>
            </p:cNvPr>
            <p:cNvSpPr>
              <a:spLocks noChangeAspect="1"/>
            </p:cNvSpPr>
            <p:nvPr/>
          </p:nvSpPr>
          <p:spPr>
            <a:xfrm>
              <a:off x="3810000" y="1143000"/>
              <a:ext cx="4572000" cy="457200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grpSp>
          <p:nvGrpSpPr>
            <p:cNvPr id="12" name="Group 11">
              <a:extLst>
                <a:ext uri="{FF2B5EF4-FFF2-40B4-BE49-F238E27FC236}">
                  <a16:creationId xmlns:a16="http://schemas.microsoft.com/office/drawing/2014/main" id="{173A64CA-0BCA-B3A6-0217-50B82B27115B}"/>
                </a:ext>
              </a:extLst>
            </p:cNvPr>
            <p:cNvGrpSpPr/>
            <p:nvPr/>
          </p:nvGrpSpPr>
          <p:grpSpPr>
            <a:xfrm>
              <a:off x="4317545" y="2286625"/>
              <a:ext cx="3556910" cy="2284750"/>
              <a:chOff x="6989227" y="2389405"/>
              <a:chExt cx="3556910" cy="2284750"/>
            </a:xfrm>
          </p:grpSpPr>
          <p:sp>
            <p:nvSpPr>
              <p:cNvPr id="13" name="Freeform 12">
                <a:extLst>
                  <a:ext uri="{FF2B5EF4-FFF2-40B4-BE49-F238E27FC236}">
                    <a16:creationId xmlns:a16="http://schemas.microsoft.com/office/drawing/2014/main" id="{EC4D43B3-A81C-211D-CCC8-799B07156F87}"/>
                  </a:ext>
                </a:extLst>
              </p:cNvPr>
              <p:cNvSpPr/>
              <p:nvPr/>
            </p:nvSpPr>
            <p:spPr>
              <a:xfrm rot="16200000">
                <a:off x="7633541" y="2382015"/>
                <a:ext cx="2284750" cy="2299529"/>
              </a:xfrm>
              <a:custGeom>
                <a:avLst/>
                <a:gdLst>
                  <a:gd name="connsiteX0" fmla="*/ 1179576 w 2284750"/>
                  <a:gd name="connsiteY0" fmla="*/ 1490473 h 2299529"/>
                  <a:gd name="connsiteX1" fmla="*/ 1179576 w 2284750"/>
                  <a:gd name="connsiteY1" fmla="*/ 1563625 h 2299529"/>
                  <a:gd name="connsiteX2" fmla="*/ 1179576 w 2284750"/>
                  <a:gd name="connsiteY2" fmla="*/ 2218435 h 2299529"/>
                  <a:gd name="connsiteX3" fmla="*/ 1179576 w 2284750"/>
                  <a:gd name="connsiteY3" fmla="*/ 2263764 h 2299529"/>
                  <a:gd name="connsiteX4" fmla="*/ 1179576 w 2284750"/>
                  <a:gd name="connsiteY4" fmla="*/ 2291587 h 2299529"/>
                  <a:gd name="connsiteX5" fmla="*/ 0 w 2284750"/>
                  <a:gd name="connsiteY5" fmla="*/ 2291587 h 2299529"/>
                  <a:gd name="connsiteX6" fmla="*/ 0 w 2284750"/>
                  <a:gd name="connsiteY6" fmla="*/ 2218435 h 2299529"/>
                  <a:gd name="connsiteX7" fmla="*/ 1249 w 2284750"/>
                  <a:gd name="connsiteY7" fmla="*/ 2218435 h 2299529"/>
                  <a:gd name="connsiteX8" fmla="*/ 1249 w 2284750"/>
                  <a:gd name="connsiteY8" fmla="*/ 0 h 2299529"/>
                  <a:gd name="connsiteX9" fmla="*/ 6273 w 2284750"/>
                  <a:gd name="connsiteY9" fmla="*/ 0 h 2299529"/>
                  <a:gd name="connsiteX10" fmla="*/ 74401 w 2284750"/>
                  <a:gd name="connsiteY10" fmla="*/ 0 h 2299529"/>
                  <a:gd name="connsiteX11" fmla="*/ 436041 w 2284750"/>
                  <a:gd name="connsiteY11" fmla="*/ 0 h 2299529"/>
                  <a:gd name="connsiteX12" fmla="*/ 436041 w 2284750"/>
                  <a:gd name="connsiteY12" fmla="*/ 73152 h 2299529"/>
                  <a:gd name="connsiteX13" fmla="*/ 74401 w 2284750"/>
                  <a:gd name="connsiteY13" fmla="*/ 73152 h 2299529"/>
                  <a:gd name="connsiteX14" fmla="*/ 74401 w 2284750"/>
                  <a:gd name="connsiteY14" fmla="*/ 1482919 h 2299529"/>
                  <a:gd name="connsiteX15" fmla="*/ 369642 w 2284750"/>
                  <a:gd name="connsiteY15" fmla="*/ 1482919 h 2299529"/>
                  <a:gd name="connsiteX16" fmla="*/ 369642 w 2284750"/>
                  <a:gd name="connsiteY16" fmla="*/ 391877 h 2299529"/>
                  <a:gd name="connsiteX17" fmla="*/ 442794 w 2284750"/>
                  <a:gd name="connsiteY17" fmla="*/ 391877 h 2299529"/>
                  <a:gd name="connsiteX18" fmla="*/ 442794 w 2284750"/>
                  <a:gd name="connsiteY18" fmla="*/ 1482919 h 2299529"/>
                  <a:gd name="connsiteX19" fmla="*/ 442794 w 2284750"/>
                  <a:gd name="connsiteY19" fmla="*/ 1525733 h 2299529"/>
                  <a:gd name="connsiteX20" fmla="*/ 442794 w 2284750"/>
                  <a:gd name="connsiteY20" fmla="*/ 1556071 h 2299529"/>
                  <a:gd name="connsiteX21" fmla="*/ 74401 w 2284750"/>
                  <a:gd name="connsiteY21" fmla="*/ 1556071 h 2299529"/>
                  <a:gd name="connsiteX22" fmla="*/ 74401 w 2284750"/>
                  <a:gd name="connsiteY22" fmla="*/ 2218435 h 2299529"/>
                  <a:gd name="connsiteX23" fmla="*/ 1106424 w 2284750"/>
                  <a:gd name="connsiteY23" fmla="*/ 2218435 h 2299529"/>
                  <a:gd name="connsiteX24" fmla="*/ 1106424 w 2284750"/>
                  <a:gd name="connsiteY24" fmla="*/ 1563625 h 2299529"/>
                  <a:gd name="connsiteX25" fmla="*/ 817763 w 2284750"/>
                  <a:gd name="connsiteY25" fmla="*/ 1563625 h 2299529"/>
                  <a:gd name="connsiteX26" fmla="*/ 817763 w 2284750"/>
                  <a:gd name="connsiteY26" fmla="*/ 1852869 h 2299529"/>
                  <a:gd name="connsiteX27" fmla="*/ 817763 w 2284750"/>
                  <a:gd name="connsiteY27" fmla="*/ 1901953 h 2299529"/>
                  <a:gd name="connsiteX28" fmla="*/ 817763 w 2284750"/>
                  <a:gd name="connsiteY28" fmla="*/ 1926021 h 2299529"/>
                  <a:gd name="connsiteX29" fmla="*/ 360563 w 2284750"/>
                  <a:gd name="connsiteY29" fmla="*/ 1926021 h 2299529"/>
                  <a:gd name="connsiteX30" fmla="*/ 360563 w 2284750"/>
                  <a:gd name="connsiteY30" fmla="*/ 1852869 h 2299529"/>
                  <a:gd name="connsiteX31" fmla="*/ 744611 w 2284750"/>
                  <a:gd name="connsiteY31" fmla="*/ 1852869 h 2299529"/>
                  <a:gd name="connsiteX32" fmla="*/ 744611 w 2284750"/>
                  <a:gd name="connsiteY32" fmla="*/ 1490473 h 2299529"/>
                  <a:gd name="connsiteX33" fmla="*/ 768096 w 2284750"/>
                  <a:gd name="connsiteY33" fmla="*/ 1490473 h 2299529"/>
                  <a:gd name="connsiteX34" fmla="*/ 817763 w 2284750"/>
                  <a:gd name="connsiteY34" fmla="*/ 1490473 h 2299529"/>
                  <a:gd name="connsiteX35" fmla="*/ 1106424 w 2284750"/>
                  <a:gd name="connsiteY35" fmla="*/ 1490473 h 2299529"/>
                  <a:gd name="connsiteX36" fmla="*/ 2284750 w 2284750"/>
                  <a:gd name="connsiteY36" fmla="*/ 3752 h 2299529"/>
                  <a:gd name="connsiteX37" fmla="*/ 2284750 w 2284750"/>
                  <a:gd name="connsiteY37" fmla="*/ 23487 h 2299529"/>
                  <a:gd name="connsiteX38" fmla="*/ 2284750 w 2284750"/>
                  <a:gd name="connsiteY38" fmla="*/ 76904 h 2299529"/>
                  <a:gd name="connsiteX39" fmla="*/ 2284750 w 2284750"/>
                  <a:gd name="connsiteY39" fmla="*/ 2226377 h 2299529"/>
                  <a:gd name="connsiteX40" fmla="*/ 2284750 w 2284750"/>
                  <a:gd name="connsiteY40" fmla="*/ 2263767 h 2299529"/>
                  <a:gd name="connsiteX41" fmla="*/ 2284750 w 2284750"/>
                  <a:gd name="connsiteY41" fmla="*/ 2299529 h 2299529"/>
                  <a:gd name="connsiteX42" fmla="*/ 1854982 w 2284750"/>
                  <a:gd name="connsiteY42" fmla="*/ 2299529 h 2299529"/>
                  <a:gd name="connsiteX43" fmla="*/ 1854982 w 2284750"/>
                  <a:gd name="connsiteY43" fmla="*/ 2263764 h 2299529"/>
                  <a:gd name="connsiteX44" fmla="*/ 1854119 w 2284750"/>
                  <a:gd name="connsiteY44" fmla="*/ 2263764 h 2299529"/>
                  <a:gd name="connsiteX45" fmla="*/ 1854119 w 2284750"/>
                  <a:gd name="connsiteY45" fmla="*/ 1490473 h 2299529"/>
                  <a:gd name="connsiteX46" fmla="*/ 1927271 w 2284750"/>
                  <a:gd name="connsiteY46" fmla="*/ 1490473 h 2299529"/>
                  <a:gd name="connsiteX47" fmla="*/ 1927271 w 2284750"/>
                  <a:gd name="connsiteY47" fmla="*/ 2226377 h 2299529"/>
                  <a:gd name="connsiteX48" fmla="*/ 2211598 w 2284750"/>
                  <a:gd name="connsiteY48" fmla="*/ 2226377 h 2299529"/>
                  <a:gd name="connsiteX49" fmla="*/ 2211598 w 2284750"/>
                  <a:gd name="connsiteY49" fmla="*/ 1185629 h 2299529"/>
                  <a:gd name="connsiteX50" fmla="*/ 1835512 w 2284750"/>
                  <a:gd name="connsiteY50" fmla="*/ 1185629 h 2299529"/>
                  <a:gd name="connsiteX51" fmla="*/ 1835512 w 2284750"/>
                  <a:gd name="connsiteY51" fmla="*/ 1112477 h 2299529"/>
                  <a:gd name="connsiteX52" fmla="*/ 2211598 w 2284750"/>
                  <a:gd name="connsiteY52" fmla="*/ 1112477 h 2299529"/>
                  <a:gd name="connsiteX53" fmla="*/ 2211598 w 2284750"/>
                  <a:gd name="connsiteY53" fmla="*/ 76904 h 2299529"/>
                  <a:gd name="connsiteX54" fmla="*/ 1922937 w 2284750"/>
                  <a:gd name="connsiteY54" fmla="*/ 76904 h 2299529"/>
                  <a:gd name="connsiteX55" fmla="*/ 1922937 w 2284750"/>
                  <a:gd name="connsiteY55" fmla="*/ 376234 h 2299529"/>
                  <a:gd name="connsiteX56" fmla="*/ 1923122 w 2284750"/>
                  <a:gd name="connsiteY56" fmla="*/ 376234 h 2299529"/>
                  <a:gd name="connsiteX57" fmla="*/ 1923122 w 2284750"/>
                  <a:gd name="connsiteY57" fmla="*/ 449386 h 2299529"/>
                  <a:gd name="connsiteX58" fmla="*/ 1475066 w 2284750"/>
                  <a:gd name="connsiteY58" fmla="*/ 449386 h 2299529"/>
                  <a:gd name="connsiteX59" fmla="*/ 1475066 w 2284750"/>
                  <a:gd name="connsiteY59" fmla="*/ 376234 h 2299529"/>
                  <a:gd name="connsiteX60" fmla="*/ 1849785 w 2284750"/>
                  <a:gd name="connsiteY60" fmla="*/ 376234 h 2299529"/>
                  <a:gd name="connsiteX61" fmla="*/ 1849785 w 2284750"/>
                  <a:gd name="connsiteY61" fmla="*/ 76904 h 2299529"/>
                  <a:gd name="connsiteX62" fmla="*/ 1175457 w 2284750"/>
                  <a:gd name="connsiteY62" fmla="*/ 76904 h 2299529"/>
                  <a:gd name="connsiteX63" fmla="*/ 1175457 w 2284750"/>
                  <a:gd name="connsiteY63" fmla="*/ 740581 h 2299529"/>
                  <a:gd name="connsiteX64" fmla="*/ 1918819 w 2284750"/>
                  <a:gd name="connsiteY64" fmla="*/ 740581 h 2299529"/>
                  <a:gd name="connsiteX65" fmla="*/ 1918819 w 2284750"/>
                  <a:gd name="connsiteY65" fmla="*/ 813732 h 2299529"/>
                  <a:gd name="connsiteX66" fmla="*/ 1103659 w 2284750"/>
                  <a:gd name="connsiteY66" fmla="*/ 813732 h 2299529"/>
                  <a:gd name="connsiteX67" fmla="*/ 1103659 w 2284750"/>
                  <a:gd name="connsiteY67" fmla="*/ 773295 h 2299529"/>
                  <a:gd name="connsiteX68" fmla="*/ 1102305 w 2284750"/>
                  <a:gd name="connsiteY68" fmla="*/ 773295 h 2299529"/>
                  <a:gd name="connsiteX69" fmla="*/ 1102305 w 2284750"/>
                  <a:gd name="connsiteY69" fmla="*/ 23487 h 2299529"/>
                  <a:gd name="connsiteX70" fmla="*/ 1105174 w 2284750"/>
                  <a:gd name="connsiteY70" fmla="*/ 23487 h 2299529"/>
                  <a:gd name="connsiteX71" fmla="*/ 1105174 w 2284750"/>
                  <a:gd name="connsiteY71" fmla="*/ 3752 h 22995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2284750" h="2299529">
                    <a:moveTo>
                      <a:pt x="1179576" y="1490473"/>
                    </a:moveTo>
                    <a:lnTo>
                      <a:pt x="1179576" y="1563625"/>
                    </a:lnTo>
                    <a:lnTo>
                      <a:pt x="1179576" y="2218435"/>
                    </a:lnTo>
                    <a:lnTo>
                      <a:pt x="1179576" y="2263764"/>
                    </a:lnTo>
                    <a:lnTo>
                      <a:pt x="1179576" y="2291587"/>
                    </a:lnTo>
                    <a:lnTo>
                      <a:pt x="0" y="2291587"/>
                    </a:lnTo>
                    <a:lnTo>
                      <a:pt x="0" y="2218435"/>
                    </a:lnTo>
                    <a:lnTo>
                      <a:pt x="1249" y="2218435"/>
                    </a:lnTo>
                    <a:lnTo>
                      <a:pt x="1249" y="0"/>
                    </a:lnTo>
                    <a:lnTo>
                      <a:pt x="6273" y="0"/>
                    </a:lnTo>
                    <a:lnTo>
                      <a:pt x="74401" y="0"/>
                    </a:lnTo>
                    <a:lnTo>
                      <a:pt x="436041" y="0"/>
                    </a:lnTo>
                    <a:lnTo>
                      <a:pt x="436041" y="73152"/>
                    </a:lnTo>
                    <a:lnTo>
                      <a:pt x="74401" y="73152"/>
                    </a:lnTo>
                    <a:lnTo>
                      <a:pt x="74401" y="1482919"/>
                    </a:lnTo>
                    <a:lnTo>
                      <a:pt x="369642" y="1482919"/>
                    </a:lnTo>
                    <a:lnTo>
                      <a:pt x="369642" y="391877"/>
                    </a:lnTo>
                    <a:lnTo>
                      <a:pt x="442794" y="391877"/>
                    </a:lnTo>
                    <a:lnTo>
                      <a:pt x="442794" y="1482919"/>
                    </a:lnTo>
                    <a:lnTo>
                      <a:pt x="442794" y="1525733"/>
                    </a:lnTo>
                    <a:lnTo>
                      <a:pt x="442794" y="1556071"/>
                    </a:lnTo>
                    <a:lnTo>
                      <a:pt x="74401" y="1556071"/>
                    </a:lnTo>
                    <a:lnTo>
                      <a:pt x="74401" y="2218435"/>
                    </a:lnTo>
                    <a:lnTo>
                      <a:pt x="1106424" y="2218435"/>
                    </a:lnTo>
                    <a:lnTo>
                      <a:pt x="1106424" y="1563625"/>
                    </a:lnTo>
                    <a:lnTo>
                      <a:pt x="817763" y="1563625"/>
                    </a:lnTo>
                    <a:lnTo>
                      <a:pt x="817763" y="1852869"/>
                    </a:lnTo>
                    <a:lnTo>
                      <a:pt x="817763" y="1901953"/>
                    </a:lnTo>
                    <a:lnTo>
                      <a:pt x="817763" y="1926021"/>
                    </a:lnTo>
                    <a:lnTo>
                      <a:pt x="360563" y="1926021"/>
                    </a:lnTo>
                    <a:lnTo>
                      <a:pt x="360563" y="1852869"/>
                    </a:lnTo>
                    <a:lnTo>
                      <a:pt x="744611" y="1852869"/>
                    </a:lnTo>
                    <a:lnTo>
                      <a:pt x="744611" y="1490473"/>
                    </a:lnTo>
                    <a:lnTo>
                      <a:pt x="768096" y="1490473"/>
                    </a:lnTo>
                    <a:lnTo>
                      <a:pt x="817763" y="1490473"/>
                    </a:lnTo>
                    <a:lnTo>
                      <a:pt x="1106424" y="1490473"/>
                    </a:lnTo>
                    <a:close/>
                    <a:moveTo>
                      <a:pt x="2284750" y="3752"/>
                    </a:moveTo>
                    <a:lnTo>
                      <a:pt x="2284750" y="23487"/>
                    </a:lnTo>
                    <a:lnTo>
                      <a:pt x="2284750" y="76904"/>
                    </a:lnTo>
                    <a:lnTo>
                      <a:pt x="2284750" y="2226377"/>
                    </a:lnTo>
                    <a:lnTo>
                      <a:pt x="2284750" y="2263767"/>
                    </a:lnTo>
                    <a:lnTo>
                      <a:pt x="2284750" y="2299529"/>
                    </a:lnTo>
                    <a:lnTo>
                      <a:pt x="1854982" y="2299529"/>
                    </a:lnTo>
                    <a:lnTo>
                      <a:pt x="1854982" y="2263764"/>
                    </a:lnTo>
                    <a:lnTo>
                      <a:pt x="1854119" y="2263764"/>
                    </a:lnTo>
                    <a:lnTo>
                      <a:pt x="1854119" y="1490473"/>
                    </a:lnTo>
                    <a:lnTo>
                      <a:pt x="1927271" y="1490473"/>
                    </a:lnTo>
                    <a:lnTo>
                      <a:pt x="1927271" y="2226377"/>
                    </a:lnTo>
                    <a:lnTo>
                      <a:pt x="2211598" y="2226377"/>
                    </a:lnTo>
                    <a:lnTo>
                      <a:pt x="2211598" y="1185629"/>
                    </a:lnTo>
                    <a:lnTo>
                      <a:pt x="1835512" y="1185629"/>
                    </a:lnTo>
                    <a:lnTo>
                      <a:pt x="1835512" y="1112477"/>
                    </a:lnTo>
                    <a:lnTo>
                      <a:pt x="2211598" y="1112477"/>
                    </a:lnTo>
                    <a:lnTo>
                      <a:pt x="2211598" y="76904"/>
                    </a:lnTo>
                    <a:lnTo>
                      <a:pt x="1922937" y="76904"/>
                    </a:lnTo>
                    <a:lnTo>
                      <a:pt x="1922937" y="376234"/>
                    </a:lnTo>
                    <a:lnTo>
                      <a:pt x="1923122" y="376234"/>
                    </a:lnTo>
                    <a:lnTo>
                      <a:pt x="1923122" y="449386"/>
                    </a:lnTo>
                    <a:lnTo>
                      <a:pt x="1475066" y="449386"/>
                    </a:lnTo>
                    <a:lnTo>
                      <a:pt x="1475066" y="376234"/>
                    </a:lnTo>
                    <a:lnTo>
                      <a:pt x="1849785" y="376234"/>
                    </a:lnTo>
                    <a:lnTo>
                      <a:pt x="1849785" y="76904"/>
                    </a:lnTo>
                    <a:lnTo>
                      <a:pt x="1175457" y="76904"/>
                    </a:lnTo>
                    <a:lnTo>
                      <a:pt x="1175457" y="740581"/>
                    </a:lnTo>
                    <a:lnTo>
                      <a:pt x="1918819" y="740581"/>
                    </a:lnTo>
                    <a:lnTo>
                      <a:pt x="1918819" y="813732"/>
                    </a:lnTo>
                    <a:lnTo>
                      <a:pt x="1103659" y="813732"/>
                    </a:lnTo>
                    <a:lnTo>
                      <a:pt x="1103659" y="773295"/>
                    </a:lnTo>
                    <a:lnTo>
                      <a:pt x="1102305" y="773295"/>
                    </a:lnTo>
                    <a:lnTo>
                      <a:pt x="1102305" y="23487"/>
                    </a:lnTo>
                    <a:lnTo>
                      <a:pt x="1105174" y="23487"/>
                    </a:lnTo>
                    <a:lnTo>
                      <a:pt x="1105174" y="3752"/>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4" name="Freeform 13">
                <a:extLst>
                  <a:ext uri="{FF2B5EF4-FFF2-40B4-BE49-F238E27FC236}">
                    <a16:creationId xmlns:a16="http://schemas.microsoft.com/office/drawing/2014/main" id="{3F057C4D-B799-AB9A-5B20-0A3C49778E3A}"/>
                  </a:ext>
                </a:extLst>
              </p:cNvPr>
              <p:cNvSpPr/>
              <p:nvPr/>
            </p:nvSpPr>
            <p:spPr>
              <a:xfrm>
                <a:off x="6989227" y="2939260"/>
                <a:ext cx="3556910" cy="1144820"/>
              </a:xfrm>
              <a:custGeom>
                <a:avLst/>
                <a:gdLst>
                  <a:gd name="connsiteX0" fmla="*/ 3179893 w 3556910"/>
                  <a:gd name="connsiteY0" fmla="*/ 0 h 1144820"/>
                  <a:gd name="connsiteX1" fmla="*/ 3556910 w 3556910"/>
                  <a:gd name="connsiteY1" fmla="*/ 218670 h 1144820"/>
                  <a:gd name="connsiteX2" fmla="*/ 3179893 w 3556910"/>
                  <a:gd name="connsiteY2" fmla="*/ 437339 h 1144820"/>
                  <a:gd name="connsiteX3" fmla="*/ 3179893 w 3556910"/>
                  <a:gd name="connsiteY3" fmla="*/ 294515 h 1144820"/>
                  <a:gd name="connsiteX4" fmla="*/ 1811359 w 3556910"/>
                  <a:gd name="connsiteY4" fmla="*/ 294515 h 1144820"/>
                  <a:gd name="connsiteX5" fmla="*/ 1811359 w 3556910"/>
                  <a:gd name="connsiteY5" fmla="*/ 877568 h 1144820"/>
                  <a:gd name="connsiteX6" fmla="*/ 1811359 w 3556910"/>
                  <a:gd name="connsiteY6" fmla="*/ 877587 h 1144820"/>
                  <a:gd name="connsiteX7" fmla="*/ 1811359 w 3556910"/>
                  <a:gd name="connsiteY7" fmla="*/ 877603 h 1144820"/>
                  <a:gd name="connsiteX8" fmla="*/ 1675153 w 3556910"/>
                  <a:gd name="connsiteY8" fmla="*/ 1013808 h 1144820"/>
                  <a:gd name="connsiteX9" fmla="*/ 369168 w 3556910"/>
                  <a:gd name="connsiteY9" fmla="*/ 1013808 h 1144820"/>
                  <a:gd name="connsiteX10" fmla="*/ 366220 w 3556910"/>
                  <a:gd name="connsiteY10" fmla="*/ 1028411 h 1144820"/>
                  <a:gd name="connsiteX11" fmla="*/ 190599 w 3556910"/>
                  <a:gd name="connsiteY11" fmla="*/ 1144820 h 1144820"/>
                  <a:gd name="connsiteX12" fmla="*/ 0 w 3556910"/>
                  <a:gd name="connsiteY12" fmla="*/ 954221 h 1144820"/>
                  <a:gd name="connsiteX13" fmla="*/ 190599 w 3556910"/>
                  <a:gd name="connsiteY13" fmla="*/ 763622 h 1144820"/>
                  <a:gd name="connsiteX14" fmla="*/ 325373 w 3556910"/>
                  <a:gd name="connsiteY14" fmla="*/ 819447 h 1144820"/>
                  <a:gd name="connsiteX15" fmla="*/ 364559 w 3556910"/>
                  <a:gd name="connsiteY15" fmla="*/ 877568 h 1144820"/>
                  <a:gd name="connsiteX16" fmla="*/ 1675119 w 3556910"/>
                  <a:gd name="connsiteY16" fmla="*/ 877568 h 1144820"/>
                  <a:gd name="connsiteX17" fmla="*/ 1675119 w 3556910"/>
                  <a:gd name="connsiteY17" fmla="*/ 297168 h 1144820"/>
                  <a:gd name="connsiteX18" fmla="*/ 1814013 w 3556910"/>
                  <a:gd name="connsiteY18" fmla="*/ 158275 h 1144820"/>
                  <a:gd name="connsiteX19" fmla="*/ 3179893 w 3556910"/>
                  <a:gd name="connsiteY19" fmla="*/ 158275 h 11448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556910" h="1144820">
                    <a:moveTo>
                      <a:pt x="3179893" y="0"/>
                    </a:moveTo>
                    <a:lnTo>
                      <a:pt x="3556910" y="218670"/>
                    </a:lnTo>
                    <a:lnTo>
                      <a:pt x="3179893" y="437339"/>
                    </a:lnTo>
                    <a:lnTo>
                      <a:pt x="3179893" y="294515"/>
                    </a:lnTo>
                    <a:lnTo>
                      <a:pt x="1811359" y="294515"/>
                    </a:lnTo>
                    <a:lnTo>
                      <a:pt x="1811359" y="877568"/>
                    </a:lnTo>
                    <a:lnTo>
                      <a:pt x="1811359" y="877587"/>
                    </a:lnTo>
                    <a:lnTo>
                      <a:pt x="1811359" y="877603"/>
                    </a:lnTo>
                    <a:lnTo>
                      <a:pt x="1675153" y="1013808"/>
                    </a:lnTo>
                    <a:lnTo>
                      <a:pt x="369168" y="1013808"/>
                    </a:lnTo>
                    <a:lnTo>
                      <a:pt x="366220" y="1028411"/>
                    </a:lnTo>
                    <a:cubicBezTo>
                      <a:pt x="337285" y="1096820"/>
                      <a:pt x="269548" y="1144820"/>
                      <a:pt x="190599" y="1144820"/>
                    </a:cubicBezTo>
                    <a:cubicBezTo>
                      <a:pt x="85334" y="1144820"/>
                      <a:pt x="0" y="1059486"/>
                      <a:pt x="0" y="954221"/>
                    </a:cubicBezTo>
                    <a:cubicBezTo>
                      <a:pt x="0" y="848956"/>
                      <a:pt x="85334" y="763622"/>
                      <a:pt x="190599" y="763622"/>
                    </a:cubicBezTo>
                    <a:cubicBezTo>
                      <a:pt x="243231" y="763622"/>
                      <a:pt x="290881" y="784956"/>
                      <a:pt x="325373" y="819447"/>
                    </a:cubicBezTo>
                    <a:lnTo>
                      <a:pt x="364559" y="877568"/>
                    </a:lnTo>
                    <a:lnTo>
                      <a:pt x="1675119" y="877568"/>
                    </a:lnTo>
                    <a:lnTo>
                      <a:pt x="1675119" y="297168"/>
                    </a:lnTo>
                    <a:lnTo>
                      <a:pt x="1814013" y="158275"/>
                    </a:lnTo>
                    <a:lnTo>
                      <a:pt x="3179893" y="158275"/>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grpSp>
      </p:grpSp>
    </p:spTree>
    <p:extLst>
      <p:ext uri="{BB962C8B-B14F-4D97-AF65-F5344CB8AC3E}">
        <p14:creationId xmlns:p14="http://schemas.microsoft.com/office/powerpoint/2010/main" val="2640614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AF809CE1-1BC9-4B43-9865-984F9F2FC959}"/>
              </a:ext>
            </a:extLst>
          </p:cNvPr>
          <p:cNvGraphicFramePr>
            <a:graphicFrameLocks noChangeAspect="1"/>
          </p:cNvGraphicFramePr>
          <p:nvPr>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4" name="Object 3" hidden="1">
                        <a:extLst>
                          <a:ext uri="{FF2B5EF4-FFF2-40B4-BE49-F238E27FC236}">
                            <a16:creationId xmlns:a16="http://schemas.microsoft.com/office/drawing/2014/main" id="{AF809CE1-1BC9-4B43-9865-984F9F2FC959}"/>
                          </a:ext>
                        </a:extLst>
                      </p:cNvPr>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11" name="Rectangle 10">
            <a:extLst>
              <a:ext uri="{FF2B5EF4-FFF2-40B4-BE49-F238E27FC236}">
                <a16:creationId xmlns:a16="http://schemas.microsoft.com/office/drawing/2014/main" id="{5187A703-8BAB-4FE5-C633-FF299696664C}"/>
              </a:ext>
            </a:extLst>
          </p:cNvPr>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l"/>
            <a:endParaRPr lang="en-US" dirty="0">
              <a:solidFill>
                <a:schemeClr val="tx1"/>
              </a:solidFill>
              <a:latin typeface="Arial" panose="020B0604020202020204" pitchFamily="34" charset="0"/>
              <a:cs typeface="Arial" panose="020B0604020202020204" pitchFamily="34" charset="0"/>
            </a:endParaRPr>
          </a:p>
        </p:txBody>
      </p:sp>
      <p:sp>
        <p:nvSpPr>
          <p:cNvPr id="5" name="Display 4">
            <a:extLst>
              <a:ext uri="{FF2B5EF4-FFF2-40B4-BE49-F238E27FC236}">
                <a16:creationId xmlns:a16="http://schemas.microsoft.com/office/drawing/2014/main" id="{7679BECE-2E12-36DF-0E24-67D1985C410A}"/>
              </a:ext>
            </a:extLst>
          </p:cNvPr>
          <p:cNvSpPr>
            <a:spLocks/>
          </p:cNvSpPr>
          <p:nvPr/>
        </p:nvSpPr>
        <p:spPr>
          <a:xfrm rot="5400000" flipV="1">
            <a:off x="4982207" y="-101606"/>
            <a:ext cx="2057400" cy="10818046"/>
          </a:xfrm>
          <a:prstGeom prst="flowChartDisplay">
            <a:avLst/>
          </a:prstGeom>
          <a:noFill/>
          <a:ln w="285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414041"/>
              </a:solidFill>
              <a:effectLst/>
              <a:uLnTx/>
              <a:uFillTx/>
              <a:latin typeface="Arial" panose="020B0604020202020204" pitchFamily="34" charset="0"/>
              <a:ea typeface="+mn-ea"/>
              <a:cs typeface="Arial" panose="020B0604020202020204" pitchFamily="34" charset="0"/>
            </a:endParaRPr>
          </a:p>
        </p:txBody>
      </p:sp>
      <p:sp>
        <p:nvSpPr>
          <p:cNvPr id="2" name="Display 1">
            <a:extLst>
              <a:ext uri="{FF2B5EF4-FFF2-40B4-BE49-F238E27FC236}">
                <a16:creationId xmlns:a16="http://schemas.microsoft.com/office/drawing/2014/main" id="{6B7D7E88-BDC3-46B0-DC8E-D7342A328D7D}"/>
              </a:ext>
            </a:extLst>
          </p:cNvPr>
          <p:cNvSpPr>
            <a:spLocks/>
          </p:cNvSpPr>
          <p:nvPr/>
        </p:nvSpPr>
        <p:spPr>
          <a:xfrm rot="16200000">
            <a:off x="4982203" y="-3543051"/>
            <a:ext cx="2057400" cy="10818041"/>
          </a:xfrm>
          <a:prstGeom prst="flowChartDisplay">
            <a:avLst/>
          </a:prstGeom>
          <a:noFill/>
          <a:ln w="285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414041"/>
              </a:solidFill>
              <a:effectLst/>
              <a:uLnTx/>
              <a:uFillTx/>
              <a:latin typeface="Arial" panose="020B0604020202020204" pitchFamily="34" charset="0"/>
              <a:ea typeface="+mn-ea"/>
              <a:cs typeface="Arial" panose="020B0604020202020204" pitchFamily="34" charset="0"/>
            </a:endParaRPr>
          </a:p>
        </p:txBody>
      </p:sp>
      <p:cxnSp>
        <p:nvCxnSpPr>
          <p:cNvPr id="12" name="Straight Connector 11">
            <a:extLst>
              <a:ext uri="{FF2B5EF4-FFF2-40B4-BE49-F238E27FC236}">
                <a16:creationId xmlns:a16="http://schemas.microsoft.com/office/drawing/2014/main" id="{45A9C922-7F9F-E5B8-ECDD-061407F0DF3F}"/>
              </a:ext>
            </a:extLst>
          </p:cNvPr>
          <p:cNvCxnSpPr>
            <a:cxnSpLocks/>
          </p:cNvCxnSpPr>
          <p:nvPr/>
        </p:nvCxnSpPr>
        <p:spPr>
          <a:xfrm>
            <a:off x="601883" y="1190178"/>
            <a:ext cx="0" cy="132588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341A3CEF-326F-0C88-8032-364BBA83D95C}"/>
              </a:ext>
            </a:extLst>
          </p:cNvPr>
          <p:cNvCxnSpPr>
            <a:cxnSpLocks/>
          </p:cNvCxnSpPr>
          <p:nvPr/>
        </p:nvCxnSpPr>
        <p:spPr>
          <a:xfrm>
            <a:off x="3306393" y="883716"/>
            <a:ext cx="0" cy="1837944"/>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BB0A87E8-7967-9F46-B23F-1A6458B68969}"/>
              </a:ext>
            </a:extLst>
          </p:cNvPr>
          <p:cNvCxnSpPr>
            <a:cxnSpLocks/>
            <a:endCxn id="2" idx="1"/>
          </p:cNvCxnSpPr>
          <p:nvPr/>
        </p:nvCxnSpPr>
        <p:spPr>
          <a:xfrm>
            <a:off x="6010903" y="845616"/>
            <a:ext cx="1" cy="2049054"/>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FC17703C-C4CF-07EC-3362-0A38558295CF}"/>
              </a:ext>
            </a:extLst>
          </p:cNvPr>
          <p:cNvCxnSpPr>
            <a:cxnSpLocks/>
          </p:cNvCxnSpPr>
          <p:nvPr/>
        </p:nvCxnSpPr>
        <p:spPr>
          <a:xfrm>
            <a:off x="11419924" y="1190178"/>
            <a:ext cx="0" cy="132588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7928E30F-2E01-7D02-E48D-AF922CAE2099}"/>
              </a:ext>
            </a:extLst>
          </p:cNvPr>
          <p:cNvCxnSpPr>
            <a:cxnSpLocks/>
          </p:cNvCxnSpPr>
          <p:nvPr/>
        </p:nvCxnSpPr>
        <p:spPr>
          <a:xfrm flipH="1">
            <a:off x="602231" y="5079787"/>
            <a:ext cx="1081735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0BC33C07-8664-F74F-4574-0D6CEA9BAC02}"/>
              </a:ext>
            </a:extLst>
          </p:cNvPr>
          <p:cNvCxnSpPr>
            <a:cxnSpLocks/>
          </p:cNvCxnSpPr>
          <p:nvPr/>
        </p:nvCxnSpPr>
        <p:spPr>
          <a:xfrm flipH="1">
            <a:off x="602231" y="5580858"/>
            <a:ext cx="1081735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6547364F-66A3-5AF5-7A83-3B32D60739C1}"/>
              </a:ext>
            </a:extLst>
          </p:cNvPr>
          <p:cNvCxnSpPr>
            <a:cxnSpLocks/>
          </p:cNvCxnSpPr>
          <p:nvPr/>
        </p:nvCxnSpPr>
        <p:spPr>
          <a:xfrm>
            <a:off x="601884" y="4685821"/>
            <a:ext cx="0" cy="132588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6A6298D9-5DD0-0853-4870-7C4036E966AC}"/>
              </a:ext>
            </a:extLst>
          </p:cNvPr>
          <p:cNvCxnSpPr>
            <a:cxnSpLocks/>
          </p:cNvCxnSpPr>
          <p:nvPr/>
        </p:nvCxnSpPr>
        <p:spPr>
          <a:xfrm>
            <a:off x="11419930" y="4685821"/>
            <a:ext cx="0" cy="132588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sp>
        <p:nvSpPr>
          <p:cNvPr id="46" name="Rectangle 45">
            <a:extLst>
              <a:ext uri="{FF2B5EF4-FFF2-40B4-BE49-F238E27FC236}">
                <a16:creationId xmlns:a16="http://schemas.microsoft.com/office/drawing/2014/main" id="{F4197579-79C3-71A9-8760-1C3188E42B43}"/>
              </a:ext>
            </a:extLst>
          </p:cNvPr>
          <p:cNvSpPr/>
          <p:nvPr/>
        </p:nvSpPr>
        <p:spPr>
          <a:xfrm>
            <a:off x="1028577" y="1149490"/>
            <a:ext cx="1984248" cy="35661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F37D20"/>
                </a:solidFill>
                <a:effectLst/>
                <a:uLnTx/>
                <a:uFillTx/>
                <a:latin typeface="Lato Semibold" panose="020F0502020204030203" pitchFamily="34" charset="77"/>
                <a:ea typeface="+mn-ea"/>
                <a:cs typeface="Arial" panose="020B0604020202020204" pitchFamily="34" charset="0"/>
              </a:rPr>
              <a:t>Burning platform</a:t>
            </a:r>
          </a:p>
        </p:txBody>
      </p:sp>
      <p:sp>
        <p:nvSpPr>
          <p:cNvPr id="47" name="Rectangle 46">
            <a:extLst>
              <a:ext uri="{FF2B5EF4-FFF2-40B4-BE49-F238E27FC236}">
                <a16:creationId xmlns:a16="http://schemas.microsoft.com/office/drawing/2014/main" id="{2D31BB8C-EE66-C4D9-7A51-CBC5B7EC5538}"/>
              </a:ext>
            </a:extLst>
          </p:cNvPr>
          <p:cNvSpPr/>
          <p:nvPr/>
        </p:nvSpPr>
        <p:spPr>
          <a:xfrm>
            <a:off x="3124198" y="519657"/>
            <a:ext cx="5943583" cy="305239"/>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F37D20"/>
                </a:solidFill>
                <a:effectLst/>
                <a:uLnTx/>
                <a:uFillTx/>
                <a:latin typeface="Lato Semibold" panose="020F0502020204030203" pitchFamily="34" charset="77"/>
                <a:ea typeface="+mn-ea"/>
                <a:cs typeface="Arial" panose="020B0604020202020204" pitchFamily="34" charset="0"/>
              </a:rPr>
              <a:t>TYPE OF PURPOSE</a:t>
            </a:r>
            <a:endParaRPr kumimoji="0" lang="en-US" sz="1800" b="1" i="0" u="none" strike="noStrike" kern="1200" cap="none" spc="0" normalizeH="0" baseline="0" noProof="0" dirty="0">
              <a:ln>
                <a:noFill/>
              </a:ln>
              <a:solidFill>
                <a:srgbClr val="F37D20"/>
              </a:solidFill>
              <a:effectLst/>
              <a:uLnTx/>
              <a:uFillTx/>
              <a:latin typeface="Lato Semibold" panose="020F0502020204030203" pitchFamily="34" charset="77"/>
              <a:ea typeface="+mn-ea"/>
              <a:cs typeface="Arial" panose="020B0604020202020204" pitchFamily="34" charset="0"/>
            </a:endParaRPr>
          </a:p>
        </p:txBody>
      </p:sp>
      <p:sp>
        <p:nvSpPr>
          <p:cNvPr id="48" name="Rectangle 47">
            <a:extLst>
              <a:ext uri="{FF2B5EF4-FFF2-40B4-BE49-F238E27FC236}">
                <a16:creationId xmlns:a16="http://schemas.microsoft.com/office/drawing/2014/main" id="{537BB1DD-A7D8-2D8A-8190-4231B29D027B}"/>
              </a:ext>
            </a:extLst>
          </p:cNvPr>
          <p:cNvSpPr/>
          <p:nvPr/>
        </p:nvSpPr>
        <p:spPr>
          <a:xfrm>
            <a:off x="3726249" y="1149490"/>
            <a:ext cx="1984248" cy="35661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F37D20"/>
                </a:solidFill>
                <a:effectLst/>
                <a:uLnTx/>
                <a:uFillTx/>
                <a:latin typeface="Lato Semibold" panose="020F0502020204030203" pitchFamily="34" charset="77"/>
                <a:ea typeface="+mn-ea"/>
                <a:cs typeface="Arial" panose="020B0604020202020204" pitchFamily="34" charset="0"/>
              </a:rPr>
              <a:t>City on the hill</a:t>
            </a:r>
          </a:p>
        </p:txBody>
      </p:sp>
      <p:sp>
        <p:nvSpPr>
          <p:cNvPr id="49" name="Rectangle 48">
            <a:extLst>
              <a:ext uri="{FF2B5EF4-FFF2-40B4-BE49-F238E27FC236}">
                <a16:creationId xmlns:a16="http://schemas.microsoft.com/office/drawing/2014/main" id="{247E51D7-9230-62B1-084D-D930D39BA3E7}"/>
              </a:ext>
            </a:extLst>
          </p:cNvPr>
          <p:cNvSpPr/>
          <p:nvPr/>
        </p:nvSpPr>
        <p:spPr>
          <a:xfrm>
            <a:off x="6428866" y="1149490"/>
            <a:ext cx="1984248" cy="35661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F37D20"/>
                </a:solidFill>
                <a:effectLst/>
                <a:uLnTx/>
                <a:uFillTx/>
                <a:latin typeface="Lato Semibold" panose="020F0502020204030203" pitchFamily="34" charset="77"/>
                <a:ea typeface="+mn-ea"/>
                <a:cs typeface="Arial" panose="020B0604020202020204" pitchFamily="34" charset="0"/>
              </a:rPr>
              <a:t>Space race</a:t>
            </a:r>
          </a:p>
        </p:txBody>
      </p:sp>
      <p:sp>
        <p:nvSpPr>
          <p:cNvPr id="55" name="Oval 54">
            <a:extLst>
              <a:ext uri="{FF2B5EF4-FFF2-40B4-BE49-F238E27FC236}">
                <a16:creationId xmlns:a16="http://schemas.microsoft.com/office/drawing/2014/main" id="{5EBC7409-517A-2503-C009-4F9D63AB3912}"/>
              </a:ext>
            </a:extLst>
          </p:cNvPr>
          <p:cNvSpPr/>
          <p:nvPr/>
        </p:nvSpPr>
        <p:spPr>
          <a:xfrm>
            <a:off x="674722" y="1149638"/>
            <a:ext cx="356321" cy="35632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414041"/>
              </a:solidFill>
              <a:effectLst/>
              <a:uLnTx/>
              <a:uFillTx/>
              <a:latin typeface="Arial" panose="020B0604020202020204" pitchFamily="34" charset="0"/>
              <a:ea typeface="+mn-ea"/>
              <a:cs typeface="Arial" panose="020B0604020202020204" pitchFamily="34" charset="0"/>
            </a:endParaRPr>
          </a:p>
        </p:txBody>
      </p:sp>
      <p:pic>
        <p:nvPicPr>
          <p:cNvPr id="50" name="Graphic 49">
            <a:extLst>
              <a:ext uri="{FF2B5EF4-FFF2-40B4-BE49-F238E27FC236}">
                <a16:creationId xmlns:a16="http://schemas.microsoft.com/office/drawing/2014/main" id="{84F3873D-6731-C253-FCC3-BAEFCE400F3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61442" y="1236358"/>
            <a:ext cx="182880" cy="182880"/>
          </a:xfrm>
          <a:prstGeom prst="rect">
            <a:avLst/>
          </a:prstGeom>
        </p:spPr>
      </p:pic>
      <p:sp>
        <p:nvSpPr>
          <p:cNvPr id="57" name="Oval 56">
            <a:extLst>
              <a:ext uri="{FF2B5EF4-FFF2-40B4-BE49-F238E27FC236}">
                <a16:creationId xmlns:a16="http://schemas.microsoft.com/office/drawing/2014/main" id="{9DB2880E-E56B-EEB9-153C-89DBA10CBE67}"/>
              </a:ext>
            </a:extLst>
          </p:cNvPr>
          <p:cNvSpPr/>
          <p:nvPr/>
        </p:nvSpPr>
        <p:spPr>
          <a:xfrm>
            <a:off x="6076780" y="1149638"/>
            <a:ext cx="356321" cy="35632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414041"/>
              </a:solidFill>
              <a:effectLst/>
              <a:uLnTx/>
              <a:uFillTx/>
              <a:latin typeface="Arial" panose="020B0604020202020204" pitchFamily="34" charset="0"/>
              <a:ea typeface="+mn-ea"/>
              <a:cs typeface="Arial" panose="020B0604020202020204" pitchFamily="34" charset="0"/>
            </a:endParaRPr>
          </a:p>
        </p:txBody>
      </p:sp>
      <p:grpSp>
        <p:nvGrpSpPr>
          <p:cNvPr id="54" name="Group 53">
            <a:extLst>
              <a:ext uri="{FF2B5EF4-FFF2-40B4-BE49-F238E27FC236}">
                <a16:creationId xmlns:a16="http://schemas.microsoft.com/office/drawing/2014/main" id="{EF10D832-B6CA-286F-42C3-9DF6F3BD0781}"/>
              </a:ext>
            </a:extLst>
          </p:cNvPr>
          <p:cNvGrpSpPr>
            <a:grpSpLocks noChangeAspect="1"/>
          </p:cNvGrpSpPr>
          <p:nvPr/>
        </p:nvGrpSpPr>
        <p:grpSpPr>
          <a:xfrm>
            <a:off x="6134672" y="1190638"/>
            <a:ext cx="234378" cy="274320"/>
            <a:chOff x="7630096" y="1996263"/>
            <a:chExt cx="357707" cy="418666"/>
          </a:xfrm>
        </p:grpSpPr>
        <p:pic>
          <p:nvPicPr>
            <p:cNvPr id="52" name="Graphic 51">
              <a:extLst>
                <a:ext uri="{FF2B5EF4-FFF2-40B4-BE49-F238E27FC236}">
                  <a16:creationId xmlns:a16="http://schemas.microsoft.com/office/drawing/2014/main" id="{46741C52-F440-28D1-5A7B-EEB2FA1736D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rot="1800000">
              <a:off x="7713483" y="2140609"/>
              <a:ext cx="274320" cy="274320"/>
            </a:xfrm>
            <a:prstGeom prst="rect">
              <a:avLst/>
            </a:prstGeom>
          </p:spPr>
        </p:pic>
        <p:pic>
          <p:nvPicPr>
            <p:cNvPr id="53" name="Graphic 52">
              <a:extLst>
                <a:ext uri="{FF2B5EF4-FFF2-40B4-BE49-F238E27FC236}">
                  <a16:creationId xmlns:a16="http://schemas.microsoft.com/office/drawing/2014/main" id="{A8FC6321-1E2D-4B51-5389-37FCAEEC4FF0}"/>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rot="1800000">
              <a:off x="7630105" y="1996263"/>
              <a:ext cx="274320" cy="274320"/>
            </a:xfrm>
            <a:prstGeom prst="rect">
              <a:avLst/>
            </a:prstGeom>
          </p:spPr>
        </p:pic>
      </p:grpSp>
      <p:sp>
        <p:nvSpPr>
          <p:cNvPr id="59" name="Rectangle 58">
            <a:extLst>
              <a:ext uri="{FF2B5EF4-FFF2-40B4-BE49-F238E27FC236}">
                <a16:creationId xmlns:a16="http://schemas.microsoft.com/office/drawing/2014/main" id="{B92AD0C8-3401-9AD2-3BA7-16C19576859C}"/>
              </a:ext>
            </a:extLst>
          </p:cNvPr>
          <p:cNvSpPr/>
          <p:nvPr/>
        </p:nvSpPr>
        <p:spPr>
          <a:xfrm>
            <a:off x="3124198" y="6337200"/>
            <a:ext cx="5943583" cy="305239"/>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EC008C">
                    <a:lumMod val="75000"/>
                  </a:srgbClr>
                </a:solidFill>
                <a:effectLst/>
                <a:uLnTx/>
                <a:uFillTx/>
                <a:latin typeface="Lato Semibold" panose="020F0502020204030203" pitchFamily="34" charset="77"/>
                <a:ea typeface="+mn-ea"/>
                <a:cs typeface="Arial" panose="020B0604020202020204" pitchFamily="34" charset="0"/>
              </a:rPr>
              <a:t>DEGREE OF “MUST-DO-NESS”</a:t>
            </a:r>
            <a:endParaRPr kumimoji="0" lang="en-US" sz="1800" b="1" i="0" u="none" strike="noStrike" kern="1200" cap="none" spc="0" normalizeH="0" baseline="0" noProof="0" dirty="0">
              <a:ln>
                <a:noFill/>
              </a:ln>
              <a:solidFill>
                <a:srgbClr val="EC008C">
                  <a:lumMod val="75000"/>
                </a:srgbClr>
              </a:solidFill>
              <a:effectLst/>
              <a:uLnTx/>
              <a:uFillTx/>
              <a:latin typeface="Lato Semibold" panose="020F0502020204030203" pitchFamily="34" charset="77"/>
              <a:ea typeface="+mn-ea"/>
              <a:cs typeface="Arial" panose="020B0604020202020204" pitchFamily="34" charset="0"/>
            </a:endParaRPr>
          </a:p>
        </p:txBody>
      </p:sp>
      <p:sp>
        <p:nvSpPr>
          <p:cNvPr id="63" name="Rectangle 62">
            <a:extLst>
              <a:ext uri="{FF2B5EF4-FFF2-40B4-BE49-F238E27FC236}">
                <a16:creationId xmlns:a16="http://schemas.microsoft.com/office/drawing/2014/main" id="{6F352B03-07AB-408C-E69A-B179773DB87C}"/>
              </a:ext>
            </a:extLst>
          </p:cNvPr>
          <p:cNvSpPr/>
          <p:nvPr/>
        </p:nvSpPr>
        <p:spPr>
          <a:xfrm>
            <a:off x="1028577" y="4650402"/>
            <a:ext cx="1984248" cy="35661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EC008C">
                    <a:lumMod val="75000"/>
                  </a:srgbClr>
                </a:solidFill>
                <a:effectLst/>
                <a:uLnTx/>
                <a:uFillTx/>
                <a:latin typeface="Lato Semibold" panose="020F0502020204030203" pitchFamily="34" charset="77"/>
                <a:ea typeface="+mn-ea"/>
                <a:cs typeface="Arial" panose="020B0604020202020204" pitchFamily="34" charset="0"/>
              </a:rPr>
              <a:t>Critical</a:t>
            </a:r>
          </a:p>
        </p:txBody>
      </p:sp>
      <p:sp>
        <p:nvSpPr>
          <p:cNvPr id="64" name="Rectangle 63">
            <a:extLst>
              <a:ext uri="{FF2B5EF4-FFF2-40B4-BE49-F238E27FC236}">
                <a16:creationId xmlns:a16="http://schemas.microsoft.com/office/drawing/2014/main" id="{D84DF673-76E0-1154-EC6B-0B026B8D7F52}"/>
              </a:ext>
            </a:extLst>
          </p:cNvPr>
          <p:cNvSpPr/>
          <p:nvPr/>
        </p:nvSpPr>
        <p:spPr>
          <a:xfrm>
            <a:off x="1028577" y="5156561"/>
            <a:ext cx="1984248" cy="35661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EC008C">
                    <a:lumMod val="75000"/>
                  </a:srgbClr>
                </a:solidFill>
                <a:effectLst/>
                <a:uLnTx/>
                <a:uFillTx/>
                <a:latin typeface="Lato Semibold" panose="020F0502020204030203" pitchFamily="34" charset="77"/>
                <a:ea typeface="+mn-ea"/>
                <a:cs typeface="Arial" panose="020B0604020202020204" pitchFamily="34" charset="0"/>
              </a:rPr>
              <a:t>Urgent</a:t>
            </a:r>
          </a:p>
        </p:txBody>
      </p:sp>
      <p:sp>
        <p:nvSpPr>
          <p:cNvPr id="65" name="Rectangle 64">
            <a:extLst>
              <a:ext uri="{FF2B5EF4-FFF2-40B4-BE49-F238E27FC236}">
                <a16:creationId xmlns:a16="http://schemas.microsoft.com/office/drawing/2014/main" id="{88FB63A4-18FD-13F6-A15E-662B85DE53B2}"/>
              </a:ext>
            </a:extLst>
          </p:cNvPr>
          <p:cNvSpPr/>
          <p:nvPr/>
        </p:nvSpPr>
        <p:spPr>
          <a:xfrm>
            <a:off x="1028577" y="5654159"/>
            <a:ext cx="1984248" cy="35661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EC008C">
                    <a:lumMod val="75000"/>
                  </a:srgbClr>
                </a:solidFill>
                <a:effectLst/>
                <a:uLnTx/>
                <a:uFillTx/>
                <a:latin typeface="Lato Semibold" panose="020F0502020204030203" pitchFamily="34" charset="77"/>
                <a:ea typeface="+mn-ea"/>
                <a:cs typeface="Arial" panose="020B0604020202020204" pitchFamily="34" charset="0"/>
              </a:rPr>
              <a:t>Set up for success</a:t>
            </a:r>
          </a:p>
        </p:txBody>
      </p:sp>
      <p:sp>
        <p:nvSpPr>
          <p:cNvPr id="60" name="Oval 59">
            <a:extLst>
              <a:ext uri="{FF2B5EF4-FFF2-40B4-BE49-F238E27FC236}">
                <a16:creationId xmlns:a16="http://schemas.microsoft.com/office/drawing/2014/main" id="{6628B32F-8B83-AF37-4FE0-18D9DCD47D3F}"/>
              </a:ext>
            </a:extLst>
          </p:cNvPr>
          <p:cNvSpPr/>
          <p:nvPr/>
        </p:nvSpPr>
        <p:spPr>
          <a:xfrm>
            <a:off x="674722" y="4650550"/>
            <a:ext cx="356321" cy="356321"/>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414041"/>
              </a:solidFill>
              <a:effectLst/>
              <a:uLnTx/>
              <a:uFillTx/>
              <a:latin typeface="Arial" panose="020B0604020202020204" pitchFamily="34" charset="0"/>
              <a:ea typeface="+mn-ea"/>
              <a:cs typeface="Arial" panose="020B0604020202020204" pitchFamily="34" charset="0"/>
            </a:endParaRPr>
          </a:p>
        </p:txBody>
      </p:sp>
      <p:pic>
        <p:nvPicPr>
          <p:cNvPr id="71" name="Graphic 70">
            <a:extLst>
              <a:ext uri="{FF2B5EF4-FFF2-40B4-BE49-F238E27FC236}">
                <a16:creationId xmlns:a16="http://schemas.microsoft.com/office/drawing/2014/main" id="{075D1E33-B8A2-8AE6-A9D1-A3A5B24AC4F1}"/>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761442" y="4737270"/>
            <a:ext cx="182880" cy="182880"/>
          </a:xfrm>
          <a:prstGeom prst="rect">
            <a:avLst/>
          </a:prstGeom>
        </p:spPr>
      </p:pic>
      <p:sp>
        <p:nvSpPr>
          <p:cNvPr id="61" name="Oval 60">
            <a:extLst>
              <a:ext uri="{FF2B5EF4-FFF2-40B4-BE49-F238E27FC236}">
                <a16:creationId xmlns:a16="http://schemas.microsoft.com/office/drawing/2014/main" id="{A7EF3A05-2E00-4CF2-BA7B-2EF6AB65BBFC}"/>
              </a:ext>
            </a:extLst>
          </p:cNvPr>
          <p:cNvSpPr/>
          <p:nvPr/>
        </p:nvSpPr>
        <p:spPr>
          <a:xfrm>
            <a:off x="674722" y="5156709"/>
            <a:ext cx="356321" cy="356321"/>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414041"/>
              </a:solidFill>
              <a:effectLst/>
              <a:uLnTx/>
              <a:uFillTx/>
              <a:latin typeface="Arial" panose="020B0604020202020204" pitchFamily="34" charset="0"/>
              <a:ea typeface="+mn-ea"/>
              <a:cs typeface="Arial" panose="020B0604020202020204" pitchFamily="34" charset="0"/>
            </a:endParaRPr>
          </a:p>
        </p:txBody>
      </p:sp>
      <p:pic>
        <p:nvPicPr>
          <p:cNvPr id="72" name="Graphic 71">
            <a:extLst>
              <a:ext uri="{FF2B5EF4-FFF2-40B4-BE49-F238E27FC236}">
                <a16:creationId xmlns:a16="http://schemas.microsoft.com/office/drawing/2014/main" id="{AB697979-8308-0405-CC77-9CDE373C587C}"/>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761442" y="5243429"/>
            <a:ext cx="182880" cy="182880"/>
          </a:xfrm>
          <a:prstGeom prst="rect">
            <a:avLst/>
          </a:prstGeom>
        </p:spPr>
      </p:pic>
      <p:sp>
        <p:nvSpPr>
          <p:cNvPr id="62" name="Oval 61">
            <a:extLst>
              <a:ext uri="{FF2B5EF4-FFF2-40B4-BE49-F238E27FC236}">
                <a16:creationId xmlns:a16="http://schemas.microsoft.com/office/drawing/2014/main" id="{07828340-37EC-B4B2-8EBA-8F5AD5F875AF}"/>
              </a:ext>
            </a:extLst>
          </p:cNvPr>
          <p:cNvSpPr/>
          <p:nvPr/>
        </p:nvSpPr>
        <p:spPr>
          <a:xfrm>
            <a:off x="674722" y="5654307"/>
            <a:ext cx="356321" cy="356321"/>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414041"/>
              </a:solidFill>
              <a:effectLst/>
              <a:uLnTx/>
              <a:uFillTx/>
              <a:latin typeface="Arial" panose="020B0604020202020204" pitchFamily="34" charset="0"/>
              <a:ea typeface="+mn-ea"/>
              <a:cs typeface="Arial" panose="020B0604020202020204" pitchFamily="34" charset="0"/>
            </a:endParaRPr>
          </a:p>
        </p:txBody>
      </p:sp>
      <p:pic>
        <p:nvPicPr>
          <p:cNvPr id="73" name="Graphic 72">
            <a:extLst>
              <a:ext uri="{FF2B5EF4-FFF2-40B4-BE49-F238E27FC236}">
                <a16:creationId xmlns:a16="http://schemas.microsoft.com/office/drawing/2014/main" id="{639769E4-96FF-9C6D-DD93-CA5B5AD91EF5}"/>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761442" y="5741027"/>
            <a:ext cx="182880" cy="182880"/>
          </a:xfrm>
          <a:prstGeom prst="rect">
            <a:avLst/>
          </a:prstGeom>
        </p:spPr>
      </p:pic>
      <p:sp>
        <p:nvSpPr>
          <p:cNvPr id="56" name="Oval 55">
            <a:extLst>
              <a:ext uri="{FF2B5EF4-FFF2-40B4-BE49-F238E27FC236}">
                <a16:creationId xmlns:a16="http://schemas.microsoft.com/office/drawing/2014/main" id="{F1B12171-B4A3-3E2B-84BF-4ABD75E16B57}"/>
              </a:ext>
            </a:extLst>
          </p:cNvPr>
          <p:cNvSpPr/>
          <p:nvPr/>
        </p:nvSpPr>
        <p:spPr>
          <a:xfrm>
            <a:off x="3374163" y="1149638"/>
            <a:ext cx="356321" cy="35632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414041"/>
              </a:solidFill>
              <a:effectLst/>
              <a:uLnTx/>
              <a:uFillTx/>
              <a:latin typeface="Arial" panose="020B0604020202020204" pitchFamily="34" charset="0"/>
              <a:ea typeface="+mn-ea"/>
              <a:cs typeface="Arial" panose="020B0604020202020204" pitchFamily="34" charset="0"/>
            </a:endParaRPr>
          </a:p>
        </p:txBody>
      </p:sp>
      <p:pic>
        <p:nvPicPr>
          <p:cNvPr id="83" name="Graphic 82">
            <a:extLst>
              <a:ext uri="{FF2B5EF4-FFF2-40B4-BE49-F238E27FC236}">
                <a16:creationId xmlns:a16="http://schemas.microsoft.com/office/drawing/2014/main" id="{1BF70A9D-5371-FA61-B011-53D22D5F9C17}"/>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3435906" y="1213498"/>
            <a:ext cx="228600" cy="228600"/>
          </a:xfrm>
          <a:prstGeom prst="rect">
            <a:avLst/>
          </a:prstGeom>
        </p:spPr>
      </p:pic>
      <p:sp>
        <p:nvSpPr>
          <p:cNvPr id="3" name="Rectangle 2">
            <a:extLst>
              <a:ext uri="{FF2B5EF4-FFF2-40B4-BE49-F238E27FC236}">
                <a16:creationId xmlns:a16="http://schemas.microsoft.com/office/drawing/2014/main" id="{438A59A6-C155-D7DD-C80A-8019CD281A81}"/>
              </a:ext>
            </a:extLst>
          </p:cNvPr>
          <p:cNvSpPr/>
          <p:nvPr/>
        </p:nvSpPr>
        <p:spPr>
          <a:xfrm>
            <a:off x="1028576" y="3151758"/>
            <a:ext cx="10390317" cy="35661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Lato Semibold" panose="020F0502020204030203" pitchFamily="34" charset="77"/>
                <a:ea typeface="+mn-ea"/>
                <a:cs typeface="Arial" panose="020B0604020202020204" pitchFamily="34" charset="0"/>
              </a:rPr>
              <a:t>Your must-do purpose</a:t>
            </a:r>
          </a:p>
        </p:txBody>
      </p:sp>
      <p:sp>
        <p:nvSpPr>
          <p:cNvPr id="10" name="Rectangle 9">
            <a:extLst>
              <a:ext uri="{FF2B5EF4-FFF2-40B4-BE49-F238E27FC236}">
                <a16:creationId xmlns:a16="http://schemas.microsoft.com/office/drawing/2014/main" id="{D7FE340F-8CA7-277B-67CA-08DA33E8ABA7}"/>
              </a:ext>
            </a:extLst>
          </p:cNvPr>
          <p:cNvSpPr/>
          <p:nvPr/>
        </p:nvSpPr>
        <p:spPr>
          <a:xfrm>
            <a:off x="601541" y="3110930"/>
            <a:ext cx="10817352" cy="956868"/>
          </a:xfrm>
          <a:prstGeom prst="rect">
            <a:avLst/>
          </a:prstGeom>
          <a:noFill/>
          <a:ln w="285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74" name="Oval 73">
            <a:extLst>
              <a:ext uri="{FF2B5EF4-FFF2-40B4-BE49-F238E27FC236}">
                <a16:creationId xmlns:a16="http://schemas.microsoft.com/office/drawing/2014/main" id="{4FAFEA58-556E-5B6C-D068-1CFCA614B20E}"/>
              </a:ext>
            </a:extLst>
          </p:cNvPr>
          <p:cNvSpPr/>
          <p:nvPr/>
        </p:nvSpPr>
        <p:spPr>
          <a:xfrm>
            <a:off x="674722" y="3146078"/>
            <a:ext cx="356321" cy="35632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414041"/>
              </a:solidFill>
              <a:effectLst/>
              <a:uLnTx/>
              <a:uFillTx/>
              <a:latin typeface="Arial" panose="020B0604020202020204" pitchFamily="34" charset="0"/>
              <a:ea typeface="+mn-ea"/>
              <a:cs typeface="Arial" panose="020B0604020202020204" pitchFamily="34" charset="0"/>
            </a:endParaRPr>
          </a:p>
        </p:txBody>
      </p:sp>
      <p:pic>
        <p:nvPicPr>
          <p:cNvPr id="76" name="Graphic 75">
            <a:extLst>
              <a:ext uri="{FF2B5EF4-FFF2-40B4-BE49-F238E27FC236}">
                <a16:creationId xmlns:a16="http://schemas.microsoft.com/office/drawing/2014/main" id="{93E87E38-3103-29CE-B883-0EB1ED36132C}"/>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738582" y="3214751"/>
            <a:ext cx="228600" cy="228600"/>
          </a:xfrm>
          <a:prstGeom prst="rect">
            <a:avLst/>
          </a:prstGeom>
        </p:spPr>
      </p:pic>
      <p:sp>
        <p:nvSpPr>
          <p:cNvPr id="78" name="TextBox 77">
            <a:extLst>
              <a:ext uri="{FF2B5EF4-FFF2-40B4-BE49-F238E27FC236}">
                <a16:creationId xmlns:a16="http://schemas.microsoft.com/office/drawing/2014/main" id="{5EE33ADE-453D-F597-D3A7-31CB914DCCF1}"/>
              </a:ext>
            </a:extLst>
          </p:cNvPr>
          <p:cNvSpPr txBox="1"/>
          <p:nvPr/>
        </p:nvSpPr>
        <p:spPr>
          <a:xfrm>
            <a:off x="601541" y="1513909"/>
            <a:ext cx="2704852" cy="1010099"/>
          </a:xfrm>
          <a:prstGeom prst="rect">
            <a:avLst/>
          </a:prstGeom>
          <a:noFill/>
        </p:spPr>
        <p:txBody>
          <a:bodyPr wrap="square" lIns="91440" tIns="91440" rIns="91440" bIns="9144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Lato Light" panose="020F0302020204030203" pitchFamily="34" charset="77"/>
                <a:ea typeface="+mn-ea"/>
                <a:cs typeface="Arial" panose="020B0604020202020204" pitchFamily="34" charset="0"/>
              </a:rPr>
              <a:t>Lorem ipsum</a:t>
            </a:r>
          </a:p>
        </p:txBody>
      </p:sp>
      <p:sp>
        <p:nvSpPr>
          <p:cNvPr id="86" name="TextBox 85">
            <a:extLst>
              <a:ext uri="{FF2B5EF4-FFF2-40B4-BE49-F238E27FC236}">
                <a16:creationId xmlns:a16="http://schemas.microsoft.com/office/drawing/2014/main" id="{A9D9019B-6428-83C1-D303-52D8A9714CD5}"/>
              </a:ext>
            </a:extLst>
          </p:cNvPr>
          <p:cNvSpPr txBox="1"/>
          <p:nvPr/>
        </p:nvSpPr>
        <p:spPr>
          <a:xfrm>
            <a:off x="3305336" y="1513909"/>
            <a:ext cx="2706624" cy="1010099"/>
          </a:xfrm>
          <a:prstGeom prst="rect">
            <a:avLst/>
          </a:prstGeom>
          <a:noFill/>
        </p:spPr>
        <p:txBody>
          <a:bodyPr wrap="square" lIns="91440" tIns="91440" rIns="91440" bIns="9144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Lato Light" panose="020F0302020204030203" pitchFamily="34" charset="77"/>
                <a:ea typeface="+mn-ea"/>
                <a:cs typeface="Arial" panose="020B0604020202020204" pitchFamily="34" charset="0"/>
              </a:rPr>
              <a:t>Lorem ipsum</a:t>
            </a:r>
          </a:p>
        </p:txBody>
      </p:sp>
      <p:sp>
        <p:nvSpPr>
          <p:cNvPr id="87" name="TextBox 86">
            <a:extLst>
              <a:ext uri="{FF2B5EF4-FFF2-40B4-BE49-F238E27FC236}">
                <a16:creationId xmlns:a16="http://schemas.microsoft.com/office/drawing/2014/main" id="{98CA000A-0F66-89FE-149D-3A0A017AE1F5}"/>
              </a:ext>
            </a:extLst>
          </p:cNvPr>
          <p:cNvSpPr txBox="1"/>
          <p:nvPr/>
        </p:nvSpPr>
        <p:spPr>
          <a:xfrm>
            <a:off x="6009845" y="1513909"/>
            <a:ext cx="2706624" cy="1010099"/>
          </a:xfrm>
          <a:prstGeom prst="rect">
            <a:avLst/>
          </a:prstGeom>
          <a:noFill/>
        </p:spPr>
        <p:txBody>
          <a:bodyPr wrap="square" lIns="91440" tIns="91440" rIns="91440" bIns="9144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Lato Light" panose="020F0302020204030203" pitchFamily="34" charset="77"/>
                <a:ea typeface="+mn-ea"/>
                <a:cs typeface="Arial" panose="020B0604020202020204" pitchFamily="34" charset="0"/>
              </a:rPr>
              <a:t>Lorem ipsum</a:t>
            </a:r>
          </a:p>
        </p:txBody>
      </p:sp>
      <p:sp>
        <p:nvSpPr>
          <p:cNvPr id="88" name="TextBox 87">
            <a:extLst>
              <a:ext uri="{FF2B5EF4-FFF2-40B4-BE49-F238E27FC236}">
                <a16:creationId xmlns:a16="http://schemas.microsoft.com/office/drawing/2014/main" id="{7E20DDDF-248C-067A-281D-96B60CF1590A}"/>
              </a:ext>
            </a:extLst>
          </p:cNvPr>
          <p:cNvSpPr txBox="1"/>
          <p:nvPr/>
        </p:nvSpPr>
        <p:spPr>
          <a:xfrm>
            <a:off x="601540" y="3509456"/>
            <a:ext cx="10817341" cy="555117"/>
          </a:xfrm>
          <a:prstGeom prst="rect">
            <a:avLst/>
          </a:prstGeom>
          <a:noFill/>
        </p:spPr>
        <p:txBody>
          <a:bodyPr wrap="square" lIns="91440" tIns="91440" rIns="91440" bIns="9144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1" u="none" strike="noStrike" kern="1200" cap="none" spc="0" normalizeH="0" baseline="0" noProof="0" dirty="0">
                <a:ln>
                  <a:noFill/>
                </a:ln>
                <a:solidFill>
                  <a:srgbClr val="000000"/>
                </a:solidFill>
                <a:effectLst/>
                <a:uLnTx/>
                <a:uFillTx/>
                <a:latin typeface="Lato" panose="020F0502020204030203" pitchFamily="34" charset="77"/>
                <a:cs typeface="Arial" panose="020B0604020202020204" pitchFamily="34" charset="0"/>
              </a:rPr>
              <a:t>Lorem ipsum</a:t>
            </a:r>
          </a:p>
        </p:txBody>
      </p:sp>
      <p:sp>
        <p:nvSpPr>
          <p:cNvPr id="89" name="TextBox 88">
            <a:extLst>
              <a:ext uri="{FF2B5EF4-FFF2-40B4-BE49-F238E27FC236}">
                <a16:creationId xmlns:a16="http://schemas.microsoft.com/office/drawing/2014/main" id="{4576ECE4-F639-04C5-10E4-F86356E38843}"/>
              </a:ext>
            </a:extLst>
          </p:cNvPr>
          <p:cNvSpPr txBox="1"/>
          <p:nvPr/>
        </p:nvSpPr>
        <p:spPr>
          <a:xfrm>
            <a:off x="2713387" y="4608319"/>
            <a:ext cx="8705494" cy="429420"/>
          </a:xfrm>
          <a:prstGeom prst="rect">
            <a:avLst/>
          </a:prstGeom>
          <a:noFill/>
        </p:spPr>
        <p:txBody>
          <a:bodyPr wrap="square" lIns="91440" tIns="91440" rIns="91440" bIns="9144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Lato Light" panose="020F0302020204030203" pitchFamily="34" charset="77"/>
                <a:ea typeface="+mn-ea"/>
                <a:cs typeface="Arial" panose="020B0604020202020204" pitchFamily="34" charset="0"/>
              </a:rPr>
              <a:t>Lorem ipsum</a:t>
            </a:r>
          </a:p>
        </p:txBody>
      </p:sp>
      <p:sp>
        <p:nvSpPr>
          <p:cNvPr id="90" name="TextBox 89">
            <a:extLst>
              <a:ext uri="{FF2B5EF4-FFF2-40B4-BE49-F238E27FC236}">
                <a16:creationId xmlns:a16="http://schemas.microsoft.com/office/drawing/2014/main" id="{88D5EB35-FC44-1AE0-95C4-91A5DC32313A}"/>
              </a:ext>
            </a:extLst>
          </p:cNvPr>
          <p:cNvSpPr txBox="1"/>
          <p:nvPr/>
        </p:nvSpPr>
        <p:spPr>
          <a:xfrm>
            <a:off x="2713387" y="5116084"/>
            <a:ext cx="8705494" cy="429420"/>
          </a:xfrm>
          <a:prstGeom prst="rect">
            <a:avLst/>
          </a:prstGeom>
          <a:noFill/>
        </p:spPr>
        <p:txBody>
          <a:bodyPr wrap="square" lIns="91440" tIns="91440" rIns="91440" bIns="9144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Lato Light" panose="020F0302020204030203" pitchFamily="34" charset="77"/>
                <a:ea typeface="+mn-ea"/>
                <a:cs typeface="Arial" panose="020B0604020202020204" pitchFamily="34" charset="0"/>
              </a:rPr>
              <a:t>Lorem ipsum</a:t>
            </a:r>
          </a:p>
        </p:txBody>
      </p:sp>
      <p:sp>
        <p:nvSpPr>
          <p:cNvPr id="91" name="TextBox 90">
            <a:extLst>
              <a:ext uri="{FF2B5EF4-FFF2-40B4-BE49-F238E27FC236}">
                <a16:creationId xmlns:a16="http://schemas.microsoft.com/office/drawing/2014/main" id="{ACD650A8-C6B1-76C4-A273-6284A2319352}"/>
              </a:ext>
            </a:extLst>
          </p:cNvPr>
          <p:cNvSpPr txBox="1"/>
          <p:nvPr/>
        </p:nvSpPr>
        <p:spPr>
          <a:xfrm>
            <a:off x="2713387" y="5622980"/>
            <a:ext cx="8705494" cy="429420"/>
          </a:xfrm>
          <a:prstGeom prst="rect">
            <a:avLst/>
          </a:prstGeom>
          <a:noFill/>
        </p:spPr>
        <p:txBody>
          <a:bodyPr wrap="square" lIns="91440" tIns="91440" rIns="91440" bIns="9144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Lato Light" panose="020F0302020204030203" pitchFamily="34" charset="77"/>
                <a:ea typeface="+mn-ea"/>
                <a:cs typeface="Arial" panose="020B0604020202020204" pitchFamily="34" charset="0"/>
              </a:rPr>
              <a:t>Lorem ipsum</a:t>
            </a:r>
          </a:p>
        </p:txBody>
      </p:sp>
      <p:sp>
        <p:nvSpPr>
          <p:cNvPr id="6" name="TextBox 5">
            <a:extLst>
              <a:ext uri="{FF2B5EF4-FFF2-40B4-BE49-F238E27FC236}">
                <a16:creationId xmlns:a16="http://schemas.microsoft.com/office/drawing/2014/main" id="{ABC3B2DA-3777-A889-DBCB-8BC52681AA56}"/>
              </a:ext>
            </a:extLst>
          </p:cNvPr>
          <p:cNvSpPr txBox="1"/>
          <p:nvPr/>
        </p:nvSpPr>
        <p:spPr>
          <a:xfrm>
            <a:off x="564964" y="6451276"/>
            <a:ext cx="9269596" cy="230832"/>
          </a:xfrm>
          <a:prstGeom prst="rect">
            <a:avLst/>
          </a:prstGeom>
          <a:noFill/>
        </p:spPr>
        <p:txBody>
          <a:bodyPr wrap="square" lIns="45720" tIns="45720" rIns="45720" bIns="45720" rtlCol="0" anchor="ctr">
            <a:noAutofit/>
          </a:bodyPr>
          <a:lstStyle/>
          <a:p>
            <a:pPr algn="l"/>
            <a:r>
              <a:rPr lang="en-US" sz="800" dirty="0">
                <a:latin typeface="Lato Light" panose="020F0502020204030203" pitchFamily="34" charset="0"/>
                <a:ea typeface="Lato Light" panose="020F0502020204030203" pitchFamily="34" charset="0"/>
                <a:cs typeface="Lato Light" panose="020F0502020204030203" pitchFamily="34" charset="0"/>
              </a:rPr>
              <a:t>© Custom Lightning LLC (2024)   |   Framework v4.20</a:t>
            </a:r>
          </a:p>
        </p:txBody>
      </p:sp>
      <p:pic>
        <p:nvPicPr>
          <p:cNvPr id="7" name="Picture 6" descr="A picture containing icon&#10;&#10;Description automatically generated">
            <a:extLst>
              <a:ext uri="{FF2B5EF4-FFF2-40B4-BE49-F238E27FC236}">
                <a16:creationId xmlns:a16="http://schemas.microsoft.com/office/drawing/2014/main" id="{55CE90C8-78D9-F553-8919-06594ADB5D05}"/>
              </a:ext>
            </a:extLst>
          </p:cNvPr>
          <p:cNvPicPr>
            <a:picLocks noChangeAspect="1"/>
          </p:cNvPicPr>
          <p:nvPr/>
        </p:nvPicPr>
        <p:blipFill>
          <a:blip r:embed="rId21"/>
          <a:stretch>
            <a:fillRect/>
          </a:stretch>
        </p:blipFill>
        <p:spPr>
          <a:xfrm>
            <a:off x="290284" y="6451276"/>
            <a:ext cx="228600" cy="228600"/>
          </a:xfrm>
          <a:prstGeom prst="rect">
            <a:avLst/>
          </a:prstGeom>
        </p:spPr>
      </p:pic>
      <p:sp>
        <p:nvSpPr>
          <p:cNvPr id="8" name="TextBox 7">
            <a:extLst>
              <a:ext uri="{FF2B5EF4-FFF2-40B4-BE49-F238E27FC236}">
                <a16:creationId xmlns:a16="http://schemas.microsoft.com/office/drawing/2014/main" id="{CE9FDAB2-BDAF-735F-537E-207484F72F53}"/>
              </a:ext>
            </a:extLst>
          </p:cNvPr>
          <p:cNvSpPr txBox="1"/>
          <p:nvPr/>
        </p:nvSpPr>
        <p:spPr>
          <a:xfrm>
            <a:off x="290284" y="252772"/>
            <a:ext cx="6217920" cy="230832"/>
          </a:xfrm>
          <a:prstGeom prst="rect">
            <a:avLst/>
          </a:prstGeom>
          <a:noFill/>
        </p:spPr>
        <p:txBody>
          <a:bodyPr wrap="none" lIns="0" rtlCol="0" anchor="t">
            <a:noAutofit/>
          </a:bodyPr>
          <a:lstStyle/>
          <a:p>
            <a:r>
              <a:rPr lang="en-US" sz="1200" b="1" spc="100" dirty="0">
                <a:solidFill>
                  <a:srgbClr val="121E14"/>
                </a:solidFill>
                <a:latin typeface="Lato" panose="020F0502020204030203" pitchFamily="34" charset="77"/>
              </a:rPr>
              <a:t>The Must-do Purpose Canvas</a:t>
            </a:r>
            <a:endParaRPr lang="en-US" sz="1100" b="1" spc="100" dirty="0">
              <a:solidFill>
                <a:srgbClr val="121E14"/>
              </a:solidFill>
              <a:latin typeface="Lato" panose="020F0502020204030203" pitchFamily="34" charset="77"/>
            </a:endParaRPr>
          </a:p>
        </p:txBody>
      </p:sp>
      <p:cxnSp>
        <p:nvCxnSpPr>
          <p:cNvPr id="9" name="Straight Connector 8">
            <a:extLst>
              <a:ext uri="{FF2B5EF4-FFF2-40B4-BE49-F238E27FC236}">
                <a16:creationId xmlns:a16="http://schemas.microsoft.com/office/drawing/2014/main" id="{7F892026-5564-B696-FE1E-925536FB85AE}"/>
              </a:ext>
            </a:extLst>
          </p:cNvPr>
          <p:cNvCxnSpPr>
            <a:cxnSpLocks/>
          </p:cNvCxnSpPr>
          <p:nvPr/>
        </p:nvCxnSpPr>
        <p:spPr>
          <a:xfrm>
            <a:off x="8715413" y="883716"/>
            <a:ext cx="0" cy="1837944"/>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grpSp>
        <p:nvGrpSpPr>
          <p:cNvPr id="15" name="Group 14">
            <a:extLst>
              <a:ext uri="{FF2B5EF4-FFF2-40B4-BE49-F238E27FC236}">
                <a16:creationId xmlns:a16="http://schemas.microsoft.com/office/drawing/2014/main" id="{F34601A8-5EE2-CB4B-F230-A5DE6231DD6A}"/>
              </a:ext>
            </a:extLst>
          </p:cNvPr>
          <p:cNvGrpSpPr/>
          <p:nvPr/>
        </p:nvGrpSpPr>
        <p:grpSpPr>
          <a:xfrm>
            <a:off x="8780233" y="1148463"/>
            <a:ext cx="356321" cy="356321"/>
            <a:chOff x="9308661" y="1148463"/>
            <a:chExt cx="356321" cy="356321"/>
          </a:xfrm>
        </p:grpSpPr>
        <p:sp>
          <p:nvSpPr>
            <p:cNvPr id="17" name="Oval 16">
              <a:extLst>
                <a:ext uri="{FF2B5EF4-FFF2-40B4-BE49-F238E27FC236}">
                  <a16:creationId xmlns:a16="http://schemas.microsoft.com/office/drawing/2014/main" id="{22D9756B-02E2-610D-1248-F67017093875}"/>
                </a:ext>
              </a:extLst>
            </p:cNvPr>
            <p:cNvSpPr/>
            <p:nvPr/>
          </p:nvSpPr>
          <p:spPr>
            <a:xfrm>
              <a:off x="9308661" y="1148463"/>
              <a:ext cx="356321" cy="35632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l"/>
              <a:endParaRPr lang="en-US" dirty="0">
                <a:solidFill>
                  <a:schemeClr val="tx1"/>
                </a:solidFill>
                <a:latin typeface="Arial" panose="020B0604020202020204" pitchFamily="34" charset="0"/>
                <a:cs typeface="Arial" panose="020B0604020202020204" pitchFamily="34" charset="0"/>
              </a:endParaRPr>
            </a:p>
          </p:txBody>
        </p:sp>
        <p:pic>
          <p:nvPicPr>
            <p:cNvPr id="18" name="Graphic 17">
              <a:extLst>
                <a:ext uri="{FF2B5EF4-FFF2-40B4-BE49-F238E27FC236}">
                  <a16:creationId xmlns:a16="http://schemas.microsoft.com/office/drawing/2014/main" id="{F33CF788-71D9-DD81-9A4E-2108DC1359D9}"/>
                </a:ext>
              </a:extLst>
            </p:cNvPr>
            <p:cNvPicPr>
              <a:picLocks noChangeAspect="1"/>
            </p:cNvPicPr>
            <p:nvPr/>
          </p:nvPicPr>
          <p:blipFill>
            <a:blip r:embed="rId22">
              <a:extLst>
                <a:ext uri="{96DAC541-7B7A-43D3-8B79-37D633B846F1}">
                  <asvg:svgBlip xmlns:asvg="http://schemas.microsoft.com/office/drawing/2016/SVG/main" r:embed="rId23"/>
                </a:ext>
              </a:extLst>
            </a:blip>
            <a:stretch>
              <a:fillRect/>
            </a:stretch>
          </p:blipFill>
          <p:spPr>
            <a:xfrm>
              <a:off x="9376771" y="1215453"/>
              <a:ext cx="228600" cy="228600"/>
            </a:xfrm>
            <a:prstGeom prst="rect">
              <a:avLst/>
            </a:prstGeom>
          </p:spPr>
        </p:pic>
      </p:grpSp>
      <p:sp>
        <p:nvSpPr>
          <p:cNvPr id="22" name="Rectangle 21">
            <a:extLst>
              <a:ext uri="{FF2B5EF4-FFF2-40B4-BE49-F238E27FC236}">
                <a16:creationId xmlns:a16="http://schemas.microsoft.com/office/drawing/2014/main" id="{F5DA1639-0BAB-0B24-5C9E-A3D29F8B1C3D}"/>
              </a:ext>
            </a:extLst>
          </p:cNvPr>
          <p:cNvSpPr/>
          <p:nvPr/>
        </p:nvSpPr>
        <p:spPr>
          <a:xfrm>
            <a:off x="9132319" y="1149490"/>
            <a:ext cx="1984248" cy="35661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F37D20"/>
                </a:solidFill>
                <a:effectLst/>
                <a:uLnTx/>
                <a:uFillTx/>
                <a:latin typeface="Lato Semibold" panose="020F0502020204030203" pitchFamily="34" charset="77"/>
                <a:ea typeface="+mn-ea"/>
                <a:cs typeface="Arial" panose="020B0604020202020204" pitchFamily="34" charset="0"/>
              </a:rPr>
              <a:t>Solemn vow</a:t>
            </a:r>
          </a:p>
        </p:txBody>
      </p:sp>
      <p:sp>
        <p:nvSpPr>
          <p:cNvPr id="23" name="TextBox 22">
            <a:extLst>
              <a:ext uri="{FF2B5EF4-FFF2-40B4-BE49-F238E27FC236}">
                <a16:creationId xmlns:a16="http://schemas.microsoft.com/office/drawing/2014/main" id="{CC2102A7-9249-56E7-EA9F-128A2682BEF1}"/>
              </a:ext>
            </a:extLst>
          </p:cNvPr>
          <p:cNvSpPr txBox="1"/>
          <p:nvPr/>
        </p:nvSpPr>
        <p:spPr>
          <a:xfrm>
            <a:off x="8715338" y="1513909"/>
            <a:ext cx="2706624" cy="1010099"/>
          </a:xfrm>
          <a:prstGeom prst="rect">
            <a:avLst/>
          </a:prstGeom>
          <a:noFill/>
        </p:spPr>
        <p:txBody>
          <a:bodyPr wrap="square" lIns="91440" tIns="91440" rIns="91440" bIns="9144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Lato Light" panose="020F0302020204030203" pitchFamily="34" charset="77"/>
                <a:ea typeface="+mn-ea"/>
                <a:cs typeface="Arial" panose="020B0604020202020204" pitchFamily="34" charset="0"/>
              </a:rPr>
              <a:t>Lorem ipsum</a:t>
            </a:r>
          </a:p>
        </p:txBody>
      </p:sp>
    </p:spTree>
    <p:extLst>
      <p:ext uri="{BB962C8B-B14F-4D97-AF65-F5344CB8AC3E}">
        <p14:creationId xmlns:p14="http://schemas.microsoft.com/office/powerpoint/2010/main" val="3591523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AF809CE1-1BC9-4B43-9865-984F9F2FC959}"/>
              </a:ext>
            </a:extLst>
          </p:cNvPr>
          <p:cNvGraphicFramePr>
            <a:graphicFrameLocks noChangeAspect="1"/>
          </p:cNvGraphicFramePr>
          <p:nvPr>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4" name="Object 3" hidden="1">
                        <a:extLst>
                          <a:ext uri="{FF2B5EF4-FFF2-40B4-BE49-F238E27FC236}">
                            <a16:creationId xmlns:a16="http://schemas.microsoft.com/office/drawing/2014/main" id="{AF809CE1-1BC9-4B43-9865-984F9F2FC959}"/>
                          </a:ext>
                        </a:extLst>
                      </p:cNvPr>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11" name="Rectangle 10">
            <a:extLst>
              <a:ext uri="{FF2B5EF4-FFF2-40B4-BE49-F238E27FC236}">
                <a16:creationId xmlns:a16="http://schemas.microsoft.com/office/drawing/2014/main" id="{5187A703-8BAB-4FE5-C633-FF299696664C}"/>
              </a:ext>
            </a:extLst>
          </p:cNvPr>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l"/>
            <a:endParaRPr lang="en-US" dirty="0">
              <a:solidFill>
                <a:schemeClr val="tx1"/>
              </a:solidFill>
              <a:latin typeface="Arial" panose="020B0604020202020204" pitchFamily="34" charset="0"/>
              <a:cs typeface="Arial" panose="020B0604020202020204" pitchFamily="34" charset="0"/>
            </a:endParaRPr>
          </a:p>
        </p:txBody>
      </p:sp>
      <p:sp>
        <p:nvSpPr>
          <p:cNvPr id="5" name="Display 4">
            <a:extLst>
              <a:ext uri="{FF2B5EF4-FFF2-40B4-BE49-F238E27FC236}">
                <a16:creationId xmlns:a16="http://schemas.microsoft.com/office/drawing/2014/main" id="{7679BECE-2E12-36DF-0E24-67D1985C410A}"/>
              </a:ext>
            </a:extLst>
          </p:cNvPr>
          <p:cNvSpPr>
            <a:spLocks/>
          </p:cNvSpPr>
          <p:nvPr/>
        </p:nvSpPr>
        <p:spPr>
          <a:xfrm rot="5400000" flipV="1">
            <a:off x="4982207" y="-101606"/>
            <a:ext cx="2057400" cy="10818046"/>
          </a:xfrm>
          <a:prstGeom prst="flowChartDisplay">
            <a:avLst/>
          </a:prstGeom>
          <a:noFill/>
          <a:ln w="285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414041"/>
              </a:solidFill>
              <a:effectLst/>
              <a:uLnTx/>
              <a:uFillTx/>
              <a:latin typeface="Arial" panose="020B0604020202020204" pitchFamily="34" charset="0"/>
              <a:ea typeface="+mn-ea"/>
              <a:cs typeface="Arial" panose="020B0604020202020204" pitchFamily="34" charset="0"/>
            </a:endParaRPr>
          </a:p>
        </p:txBody>
      </p:sp>
      <p:sp>
        <p:nvSpPr>
          <p:cNvPr id="2" name="Display 1">
            <a:extLst>
              <a:ext uri="{FF2B5EF4-FFF2-40B4-BE49-F238E27FC236}">
                <a16:creationId xmlns:a16="http://schemas.microsoft.com/office/drawing/2014/main" id="{6B7D7E88-BDC3-46B0-DC8E-D7342A328D7D}"/>
              </a:ext>
            </a:extLst>
          </p:cNvPr>
          <p:cNvSpPr>
            <a:spLocks/>
          </p:cNvSpPr>
          <p:nvPr/>
        </p:nvSpPr>
        <p:spPr>
          <a:xfrm rot="16200000">
            <a:off x="4982203" y="-3543051"/>
            <a:ext cx="2057400" cy="10818041"/>
          </a:xfrm>
          <a:prstGeom prst="flowChartDisplay">
            <a:avLst/>
          </a:prstGeom>
          <a:noFill/>
          <a:ln w="285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414041"/>
              </a:solidFill>
              <a:effectLst/>
              <a:uLnTx/>
              <a:uFillTx/>
              <a:latin typeface="Arial" panose="020B0604020202020204" pitchFamily="34" charset="0"/>
              <a:ea typeface="+mn-ea"/>
              <a:cs typeface="Arial" panose="020B0604020202020204" pitchFamily="34" charset="0"/>
            </a:endParaRPr>
          </a:p>
        </p:txBody>
      </p:sp>
      <p:cxnSp>
        <p:nvCxnSpPr>
          <p:cNvPr id="12" name="Straight Connector 11">
            <a:extLst>
              <a:ext uri="{FF2B5EF4-FFF2-40B4-BE49-F238E27FC236}">
                <a16:creationId xmlns:a16="http://schemas.microsoft.com/office/drawing/2014/main" id="{45A9C922-7F9F-E5B8-ECDD-061407F0DF3F}"/>
              </a:ext>
            </a:extLst>
          </p:cNvPr>
          <p:cNvCxnSpPr>
            <a:cxnSpLocks/>
          </p:cNvCxnSpPr>
          <p:nvPr/>
        </p:nvCxnSpPr>
        <p:spPr>
          <a:xfrm>
            <a:off x="601883" y="1190178"/>
            <a:ext cx="0" cy="132588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FC17703C-C4CF-07EC-3362-0A38558295CF}"/>
              </a:ext>
            </a:extLst>
          </p:cNvPr>
          <p:cNvCxnSpPr>
            <a:cxnSpLocks/>
          </p:cNvCxnSpPr>
          <p:nvPr/>
        </p:nvCxnSpPr>
        <p:spPr>
          <a:xfrm>
            <a:off x="11419924" y="1190178"/>
            <a:ext cx="0" cy="132588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7928E30F-2E01-7D02-E48D-AF922CAE2099}"/>
              </a:ext>
            </a:extLst>
          </p:cNvPr>
          <p:cNvCxnSpPr>
            <a:cxnSpLocks/>
          </p:cNvCxnSpPr>
          <p:nvPr/>
        </p:nvCxnSpPr>
        <p:spPr>
          <a:xfrm flipH="1">
            <a:off x="602231" y="5079787"/>
            <a:ext cx="1081735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0BC33C07-8664-F74F-4574-0D6CEA9BAC02}"/>
              </a:ext>
            </a:extLst>
          </p:cNvPr>
          <p:cNvCxnSpPr>
            <a:cxnSpLocks/>
          </p:cNvCxnSpPr>
          <p:nvPr/>
        </p:nvCxnSpPr>
        <p:spPr>
          <a:xfrm flipH="1">
            <a:off x="602231" y="5580858"/>
            <a:ext cx="1081735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6547364F-66A3-5AF5-7A83-3B32D60739C1}"/>
              </a:ext>
            </a:extLst>
          </p:cNvPr>
          <p:cNvCxnSpPr>
            <a:cxnSpLocks/>
          </p:cNvCxnSpPr>
          <p:nvPr/>
        </p:nvCxnSpPr>
        <p:spPr>
          <a:xfrm>
            <a:off x="601884" y="4685821"/>
            <a:ext cx="0" cy="132588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6A6298D9-5DD0-0853-4870-7C4036E966AC}"/>
              </a:ext>
            </a:extLst>
          </p:cNvPr>
          <p:cNvCxnSpPr>
            <a:cxnSpLocks/>
          </p:cNvCxnSpPr>
          <p:nvPr/>
        </p:nvCxnSpPr>
        <p:spPr>
          <a:xfrm>
            <a:off x="11419930" y="4685821"/>
            <a:ext cx="0" cy="132588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sp>
        <p:nvSpPr>
          <p:cNvPr id="46" name="Rectangle 45">
            <a:extLst>
              <a:ext uri="{FF2B5EF4-FFF2-40B4-BE49-F238E27FC236}">
                <a16:creationId xmlns:a16="http://schemas.microsoft.com/office/drawing/2014/main" id="{F4197579-79C3-71A9-8760-1C3188E42B43}"/>
              </a:ext>
            </a:extLst>
          </p:cNvPr>
          <p:cNvSpPr/>
          <p:nvPr/>
        </p:nvSpPr>
        <p:spPr>
          <a:xfrm>
            <a:off x="1028577" y="1149490"/>
            <a:ext cx="1984248" cy="35661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F37D20"/>
                </a:solidFill>
                <a:effectLst/>
                <a:uLnTx/>
                <a:uFillTx/>
                <a:latin typeface="Lato Semibold" panose="020F0502020204030203" pitchFamily="34" charset="77"/>
                <a:ea typeface="+mn-ea"/>
                <a:cs typeface="Arial" panose="020B0604020202020204" pitchFamily="34" charset="0"/>
              </a:rPr>
              <a:t>Burning platform</a:t>
            </a:r>
          </a:p>
        </p:txBody>
      </p:sp>
      <p:sp>
        <p:nvSpPr>
          <p:cNvPr id="47" name="Rectangle 46">
            <a:extLst>
              <a:ext uri="{FF2B5EF4-FFF2-40B4-BE49-F238E27FC236}">
                <a16:creationId xmlns:a16="http://schemas.microsoft.com/office/drawing/2014/main" id="{2D31BB8C-EE66-C4D9-7A51-CBC5B7EC5538}"/>
              </a:ext>
            </a:extLst>
          </p:cNvPr>
          <p:cNvSpPr/>
          <p:nvPr/>
        </p:nvSpPr>
        <p:spPr>
          <a:xfrm>
            <a:off x="3124198" y="519657"/>
            <a:ext cx="5943583" cy="305239"/>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F37D20"/>
                </a:solidFill>
                <a:effectLst/>
                <a:uLnTx/>
                <a:uFillTx/>
                <a:latin typeface="Lato Semibold" panose="020F0502020204030203" pitchFamily="34" charset="77"/>
                <a:ea typeface="+mn-ea"/>
                <a:cs typeface="Arial" panose="020B0604020202020204" pitchFamily="34" charset="0"/>
              </a:rPr>
              <a:t>TYPE OF PURPOSE</a:t>
            </a:r>
            <a:endParaRPr kumimoji="0" lang="en-US" sz="1800" b="1" i="0" u="none" strike="noStrike" kern="1200" cap="none" spc="0" normalizeH="0" baseline="0" noProof="0" dirty="0">
              <a:ln>
                <a:noFill/>
              </a:ln>
              <a:solidFill>
                <a:srgbClr val="F37D20"/>
              </a:solidFill>
              <a:effectLst/>
              <a:uLnTx/>
              <a:uFillTx/>
              <a:latin typeface="Lato Semibold" panose="020F0502020204030203" pitchFamily="34" charset="77"/>
              <a:ea typeface="+mn-ea"/>
              <a:cs typeface="Arial" panose="020B0604020202020204" pitchFamily="34" charset="0"/>
            </a:endParaRPr>
          </a:p>
        </p:txBody>
      </p:sp>
      <p:sp>
        <p:nvSpPr>
          <p:cNvPr id="55" name="Oval 54">
            <a:extLst>
              <a:ext uri="{FF2B5EF4-FFF2-40B4-BE49-F238E27FC236}">
                <a16:creationId xmlns:a16="http://schemas.microsoft.com/office/drawing/2014/main" id="{5EBC7409-517A-2503-C009-4F9D63AB3912}"/>
              </a:ext>
            </a:extLst>
          </p:cNvPr>
          <p:cNvSpPr/>
          <p:nvPr/>
        </p:nvSpPr>
        <p:spPr>
          <a:xfrm>
            <a:off x="674722" y="1149638"/>
            <a:ext cx="356321" cy="35632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414041"/>
              </a:solidFill>
              <a:effectLst/>
              <a:uLnTx/>
              <a:uFillTx/>
              <a:latin typeface="Arial" panose="020B0604020202020204" pitchFamily="34" charset="0"/>
              <a:ea typeface="+mn-ea"/>
              <a:cs typeface="Arial" panose="020B0604020202020204" pitchFamily="34" charset="0"/>
            </a:endParaRPr>
          </a:p>
        </p:txBody>
      </p:sp>
      <p:pic>
        <p:nvPicPr>
          <p:cNvPr id="50" name="Graphic 49">
            <a:extLst>
              <a:ext uri="{FF2B5EF4-FFF2-40B4-BE49-F238E27FC236}">
                <a16:creationId xmlns:a16="http://schemas.microsoft.com/office/drawing/2014/main" id="{84F3873D-6731-C253-FCC3-BAEFCE400F3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61442" y="1236358"/>
            <a:ext cx="182880" cy="182880"/>
          </a:xfrm>
          <a:prstGeom prst="rect">
            <a:avLst/>
          </a:prstGeom>
        </p:spPr>
      </p:pic>
      <p:sp>
        <p:nvSpPr>
          <p:cNvPr id="59" name="Rectangle 58">
            <a:extLst>
              <a:ext uri="{FF2B5EF4-FFF2-40B4-BE49-F238E27FC236}">
                <a16:creationId xmlns:a16="http://schemas.microsoft.com/office/drawing/2014/main" id="{B92AD0C8-3401-9AD2-3BA7-16C19576859C}"/>
              </a:ext>
            </a:extLst>
          </p:cNvPr>
          <p:cNvSpPr/>
          <p:nvPr/>
        </p:nvSpPr>
        <p:spPr>
          <a:xfrm>
            <a:off x="3124198" y="6337200"/>
            <a:ext cx="5943583" cy="305239"/>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EC008C">
                    <a:lumMod val="75000"/>
                  </a:srgbClr>
                </a:solidFill>
                <a:effectLst/>
                <a:uLnTx/>
                <a:uFillTx/>
                <a:latin typeface="Lato Semibold" panose="020F0502020204030203" pitchFamily="34" charset="77"/>
                <a:ea typeface="+mn-ea"/>
                <a:cs typeface="Arial" panose="020B0604020202020204" pitchFamily="34" charset="0"/>
              </a:rPr>
              <a:t>DEGREE OF “MUST-DO-NESS”</a:t>
            </a:r>
            <a:endParaRPr kumimoji="0" lang="en-US" sz="1800" b="1" i="0" u="none" strike="noStrike" kern="1200" cap="none" spc="0" normalizeH="0" baseline="0" noProof="0" dirty="0">
              <a:ln>
                <a:noFill/>
              </a:ln>
              <a:solidFill>
                <a:srgbClr val="EC008C">
                  <a:lumMod val="75000"/>
                </a:srgbClr>
              </a:solidFill>
              <a:effectLst/>
              <a:uLnTx/>
              <a:uFillTx/>
              <a:latin typeface="Lato Semibold" panose="020F0502020204030203" pitchFamily="34" charset="77"/>
              <a:ea typeface="+mn-ea"/>
              <a:cs typeface="Arial" panose="020B0604020202020204" pitchFamily="34" charset="0"/>
            </a:endParaRPr>
          </a:p>
        </p:txBody>
      </p:sp>
      <p:sp>
        <p:nvSpPr>
          <p:cNvPr id="63" name="Rectangle 62">
            <a:extLst>
              <a:ext uri="{FF2B5EF4-FFF2-40B4-BE49-F238E27FC236}">
                <a16:creationId xmlns:a16="http://schemas.microsoft.com/office/drawing/2014/main" id="{6F352B03-07AB-408C-E69A-B179773DB87C}"/>
              </a:ext>
            </a:extLst>
          </p:cNvPr>
          <p:cNvSpPr/>
          <p:nvPr/>
        </p:nvSpPr>
        <p:spPr>
          <a:xfrm>
            <a:off x="1028577" y="4650402"/>
            <a:ext cx="1984248" cy="35661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EC008C">
                    <a:lumMod val="75000"/>
                  </a:srgbClr>
                </a:solidFill>
                <a:effectLst/>
                <a:uLnTx/>
                <a:uFillTx/>
                <a:latin typeface="Lato Semibold" panose="020F0502020204030203" pitchFamily="34" charset="77"/>
                <a:ea typeface="+mn-ea"/>
                <a:cs typeface="Arial" panose="020B0604020202020204" pitchFamily="34" charset="0"/>
              </a:rPr>
              <a:t>Critical</a:t>
            </a:r>
          </a:p>
        </p:txBody>
      </p:sp>
      <p:sp>
        <p:nvSpPr>
          <p:cNvPr id="64" name="Rectangle 63">
            <a:extLst>
              <a:ext uri="{FF2B5EF4-FFF2-40B4-BE49-F238E27FC236}">
                <a16:creationId xmlns:a16="http://schemas.microsoft.com/office/drawing/2014/main" id="{D84DF673-76E0-1154-EC6B-0B026B8D7F52}"/>
              </a:ext>
            </a:extLst>
          </p:cNvPr>
          <p:cNvSpPr/>
          <p:nvPr/>
        </p:nvSpPr>
        <p:spPr>
          <a:xfrm>
            <a:off x="1028577" y="5156561"/>
            <a:ext cx="1984248" cy="35661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EC008C">
                    <a:lumMod val="75000"/>
                  </a:srgbClr>
                </a:solidFill>
                <a:effectLst/>
                <a:uLnTx/>
                <a:uFillTx/>
                <a:latin typeface="Lato Semibold" panose="020F0502020204030203" pitchFamily="34" charset="77"/>
                <a:ea typeface="+mn-ea"/>
                <a:cs typeface="Arial" panose="020B0604020202020204" pitchFamily="34" charset="0"/>
              </a:rPr>
              <a:t>Urgent</a:t>
            </a:r>
          </a:p>
        </p:txBody>
      </p:sp>
      <p:sp>
        <p:nvSpPr>
          <p:cNvPr id="65" name="Rectangle 64">
            <a:extLst>
              <a:ext uri="{FF2B5EF4-FFF2-40B4-BE49-F238E27FC236}">
                <a16:creationId xmlns:a16="http://schemas.microsoft.com/office/drawing/2014/main" id="{88FB63A4-18FD-13F6-A15E-662B85DE53B2}"/>
              </a:ext>
            </a:extLst>
          </p:cNvPr>
          <p:cNvSpPr/>
          <p:nvPr/>
        </p:nvSpPr>
        <p:spPr>
          <a:xfrm>
            <a:off x="1028577" y="5654159"/>
            <a:ext cx="1984248" cy="35661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EC008C">
                    <a:lumMod val="75000"/>
                  </a:srgbClr>
                </a:solidFill>
                <a:effectLst/>
                <a:uLnTx/>
                <a:uFillTx/>
                <a:latin typeface="Lato Semibold" panose="020F0502020204030203" pitchFamily="34" charset="77"/>
                <a:ea typeface="+mn-ea"/>
                <a:cs typeface="Arial" panose="020B0604020202020204" pitchFamily="34" charset="0"/>
              </a:rPr>
              <a:t>Set up for success</a:t>
            </a:r>
          </a:p>
        </p:txBody>
      </p:sp>
      <p:sp>
        <p:nvSpPr>
          <p:cNvPr id="60" name="Oval 59">
            <a:extLst>
              <a:ext uri="{FF2B5EF4-FFF2-40B4-BE49-F238E27FC236}">
                <a16:creationId xmlns:a16="http://schemas.microsoft.com/office/drawing/2014/main" id="{6628B32F-8B83-AF37-4FE0-18D9DCD47D3F}"/>
              </a:ext>
            </a:extLst>
          </p:cNvPr>
          <p:cNvSpPr/>
          <p:nvPr/>
        </p:nvSpPr>
        <p:spPr>
          <a:xfrm>
            <a:off x="674722" y="4650550"/>
            <a:ext cx="356321" cy="356321"/>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414041"/>
              </a:solidFill>
              <a:effectLst/>
              <a:uLnTx/>
              <a:uFillTx/>
              <a:latin typeface="Arial" panose="020B0604020202020204" pitchFamily="34" charset="0"/>
              <a:ea typeface="+mn-ea"/>
              <a:cs typeface="Arial" panose="020B0604020202020204" pitchFamily="34" charset="0"/>
            </a:endParaRPr>
          </a:p>
        </p:txBody>
      </p:sp>
      <p:pic>
        <p:nvPicPr>
          <p:cNvPr id="71" name="Graphic 70">
            <a:extLst>
              <a:ext uri="{FF2B5EF4-FFF2-40B4-BE49-F238E27FC236}">
                <a16:creationId xmlns:a16="http://schemas.microsoft.com/office/drawing/2014/main" id="{075D1E33-B8A2-8AE6-A9D1-A3A5B24AC4F1}"/>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761442" y="4737270"/>
            <a:ext cx="182880" cy="182880"/>
          </a:xfrm>
          <a:prstGeom prst="rect">
            <a:avLst/>
          </a:prstGeom>
        </p:spPr>
      </p:pic>
      <p:sp>
        <p:nvSpPr>
          <p:cNvPr id="61" name="Oval 60">
            <a:extLst>
              <a:ext uri="{FF2B5EF4-FFF2-40B4-BE49-F238E27FC236}">
                <a16:creationId xmlns:a16="http://schemas.microsoft.com/office/drawing/2014/main" id="{A7EF3A05-2E00-4CF2-BA7B-2EF6AB65BBFC}"/>
              </a:ext>
            </a:extLst>
          </p:cNvPr>
          <p:cNvSpPr/>
          <p:nvPr/>
        </p:nvSpPr>
        <p:spPr>
          <a:xfrm>
            <a:off x="674722" y="5156709"/>
            <a:ext cx="356321" cy="356321"/>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414041"/>
              </a:solidFill>
              <a:effectLst/>
              <a:uLnTx/>
              <a:uFillTx/>
              <a:latin typeface="Arial" panose="020B0604020202020204" pitchFamily="34" charset="0"/>
              <a:ea typeface="+mn-ea"/>
              <a:cs typeface="Arial" panose="020B0604020202020204" pitchFamily="34" charset="0"/>
            </a:endParaRPr>
          </a:p>
        </p:txBody>
      </p:sp>
      <p:pic>
        <p:nvPicPr>
          <p:cNvPr id="72" name="Graphic 71">
            <a:extLst>
              <a:ext uri="{FF2B5EF4-FFF2-40B4-BE49-F238E27FC236}">
                <a16:creationId xmlns:a16="http://schemas.microsoft.com/office/drawing/2014/main" id="{AB697979-8308-0405-CC77-9CDE373C587C}"/>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761442" y="5243429"/>
            <a:ext cx="182880" cy="182880"/>
          </a:xfrm>
          <a:prstGeom prst="rect">
            <a:avLst/>
          </a:prstGeom>
        </p:spPr>
      </p:pic>
      <p:sp>
        <p:nvSpPr>
          <p:cNvPr id="62" name="Oval 61">
            <a:extLst>
              <a:ext uri="{FF2B5EF4-FFF2-40B4-BE49-F238E27FC236}">
                <a16:creationId xmlns:a16="http://schemas.microsoft.com/office/drawing/2014/main" id="{07828340-37EC-B4B2-8EBA-8F5AD5F875AF}"/>
              </a:ext>
            </a:extLst>
          </p:cNvPr>
          <p:cNvSpPr/>
          <p:nvPr/>
        </p:nvSpPr>
        <p:spPr>
          <a:xfrm>
            <a:off x="674722" y="5654307"/>
            <a:ext cx="356321" cy="356321"/>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414041"/>
              </a:solidFill>
              <a:effectLst/>
              <a:uLnTx/>
              <a:uFillTx/>
              <a:latin typeface="Arial" panose="020B0604020202020204" pitchFamily="34" charset="0"/>
              <a:ea typeface="+mn-ea"/>
              <a:cs typeface="Arial" panose="020B0604020202020204" pitchFamily="34" charset="0"/>
            </a:endParaRPr>
          </a:p>
        </p:txBody>
      </p:sp>
      <p:pic>
        <p:nvPicPr>
          <p:cNvPr id="73" name="Graphic 72">
            <a:extLst>
              <a:ext uri="{FF2B5EF4-FFF2-40B4-BE49-F238E27FC236}">
                <a16:creationId xmlns:a16="http://schemas.microsoft.com/office/drawing/2014/main" id="{639769E4-96FF-9C6D-DD93-CA5B5AD91EF5}"/>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761442" y="5741027"/>
            <a:ext cx="182880" cy="182880"/>
          </a:xfrm>
          <a:prstGeom prst="rect">
            <a:avLst/>
          </a:prstGeom>
        </p:spPr>
      </p:pic>
      <p:sp>
        <p:nvSpPr>
          <p:cNvPr id="3" name="Rectangle 2">
            <a:extLst>
              <a:ext uri="{FF2B5EF4-FFF2-40B4-BE49-F238E27FC236}">
                <a16:creationId xmlns:a16="http://schemas.microsoft.com/office/drawing/2014/main" id="{438A59A6-C155-D7DD-C80A-8019CD281A81}"/>
              </a:ext>
            </a:extLst>
          </p:cNvPr>
          <p:cNvSpPr/>
          <p:nvPr/>
        </p:nvSpPr>
        <p:spPr>
          <a:xfrm>
            <a:off x="1028576" y="3151758"/>
            <a:ext cx="10390317" cy="35661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Lato Semibold" panose="020F0502020204030203" pitchFamily="34" charset="77"/>
                <a:ea typeface="+mn-ea"/>
                <a:cs typeface="Arial" panose="020B0604020202020204" pitchFamily="34" charset="0"/>
              </a:rPr>
              <a:t>Your must-do purpose</a:t>
            </a:r>
          </a:p>
        </p:txBody>
      </p:sp>
      <p:sp>
        <p:nvSpPr>
          <p:cNvPr id="10" name="Rectangle 9">
            <a:extLst>
              <a:ext uri="{FF2B5EF4-FFF2-40B4-BE49-F238E27FC236}">
                <a16:creationId xmlns:a16="http://schemas.microsoft.com/office/drawing/2014/main" id="{D7FE340F-8CA7-277B-67CA-08DA33E8ABA7}"/>
              </a:ext>
            </a:extLst>
          </p:cNvPr>
          <p:cNvSpPr/>
          <p:nvPr/>
        </p:nvSpPr>
        <p:spPr>
          <a:xfrm>
            <a:off x="601541" y="3110930"/>
            <a:ext cx="10817352" cy="956868"/>
          </a:xfrm>
          <a:prstGeom prst="rect">
            <a:avLst/>
          </a:prstGeom>
          <a:noFill/>
          <a:ln w="285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74" name="Oval 73">
            <a:extLst>
              <a:ext uri="{FF2B5EF4-FFF2-40B4-BE49-F238E27FC236}">
                <a16:creationId xmlns:a16="http://schemas.microsoft.com/office/drawing/2014/main" id="{4FAFEA58-556E-5B6C-D068-1CFCA614B20E}"/>
              </a:ext>
            </a:extLst>
          </p:cNvPr>
          <p:cNvSpPr/>
          <p:nvPr/>
        </p:nvSpPr>
        <p:spPr>
          <a:xfrm>
            <a:off x="674722" y="3146078"/>
            <a:ext cx="356321" cy="35632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414041"/>
              </a:solidFill>
              <a:effectLst/>
              <a:uLnTx/>
              <a:uFillTx/>
              <a:latin typeface="Arial" panose="020B0604020202020204" pitchFamily="34" charset="0"/>
              <a:ea typeface="+mn-ea"/>
              <a:cs typeface="Arial" panose="020B0604020202020204" pitchFamily="34" charset="0"/>
            </a:endParaRPr>
          </a:p>
        </p:txBody>
      </p:sp>
      <p:pic>
        <p:nvPicPr>
          <p:cNvPr id="76" name="Graphic 75">
            <a:extLst>
              <a:ext uri="{FF2B5EF4-FFF2-40B4-BE49-F238E27FC236}">
                <a16:creationId xmlns:a16="http://schemas.microsoft.com/office/drawing/2014/main" id="{93E87E38-3103-29CE-B883-0EB1ED36132C}"/>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738582" y="3214751"/>
            <a:ext cx="228600" cy="228600"/>
          </a:xfrm>
          <a:prstGeom prst="rect">
            <a:avLst/>
          </a:prstGeom>
        </p:spPr>
      </p:pic>
      <p:sp>
        <p:nvSpPr>
          <p:cNvPr id="78" name="TextBox 77">
            <a:extLst>
              <a:ext uri="{FF2B5EF4-FFF2-40B4-BE49-F238E27FC236}">
                <a16:creationId xmlns:a16="http://schemas.microsoft.com/office/drawing/2014/main" id="{5EE33ADE-453D-F597-D3A7-31CB914DCCF1}"/>
              </a:ext>
            </a:extLst>
          </p:cNvPr>
          <p:cNvSpPr txBox="1"/>
          <p:nvPr/>
        </p:nvSpPr>
        <p:spPr>
          <a:xfrm>
            <a:off x="601540" y="1513909"/>
            <a:ext cx="2706624" cy="1010099"/>
          </a:xfrm>
          <a:prstGeom prst="rect">
            <a:avLst/>
          </a:prstGeom>
          <a:noFill/>
        </p:spPr>
        <p:txBody>
          <a:bodyPr wrap="square" lIns="91440" tIns="91440" rIns="91440" bIns="91440" rtlCol="0">
            <a:noAutofit/>
          </a:bodyPr>
          <a:lstStyle>
            <a:defPPr>
              <a:defRPr lang="en-US"/>
            </a:defPPr>
            <a:lvl1pPr marR="0" lvl="0" indent="0" fontAlgn="auto">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LnTx/>
                <a:uFillTx/>
                <a:latin typeface="Lato Light" panose="020F0302020204030203" pitchFamily="34" charset="77"/>
                <a:cs typeface="Arial" panose="020B0604020202020204" pitchFamily="34" charset="0"/>
              </a:defRPr>
            </a:lvl1pPr>
          </a:lstStyle>
          <a:p>
            <a:r>
              <a:rPr lang="en-US" dirty="0"/>
              <a:t>The world is about to end, due to humans causing a gobbledygook! If we don't act, everyone will die!</a:t>
            </a:r>
          </a:p>
          <a:p>
            <a:endParaRPr lang="en-US" dirty="0"/>
          </a:p>
          <a:p>
            <a:r>
              <a:rPr lang="en-US" dirty="0"/>
              <a:t>[Note: In reality, you have -- at best -- a single "must-do" purpose, not one for every type. This example just shows them all for comparison.]</a:t>
            </a:r>
          </a:p>
        </p:txBody>
      </p:sp>
      <p:sp>
        <p:nvSpPr>
          <p:cNvPr id="86" name="TextBox 85">
            <a:extLst>
              <a:ext uri="{FF2B5EF4-FFF2-40B4-BE49-F238E27FC236}">
                <a16:creationId xmlns:a16="http://schemas.microsoft.com/office/drawing/2014/main" id="{A9D9019B-6428-83C1-D303-52D8A9714CD5}"/>
              </a:ext>
            </a:extLst>
          </p:cNvPr>
          <p:cNvSpPr txBox="1"/>
          <p:nvPr/>
        </p:nvSpPr>
        <p:spPr>
          <a:xfrm>
            <a:off x="3309436" y="1513909"/>
            <a:ext cx="2706624" cy="1010099"/>
          </a:xfrm>
          <a:prstGeom prst="rect">
            <a:avLst/>
          </a:prstGeom>
          <a:noFill/>
        </p:spPr>
        <p:txBody>
          <a:bodyPr wrap="square" lIns="91440" tIns="91440" rIns="91440" bIns="91440" rtlCol="0">
            <a:noAutofit/>
          </a:bodyPr>
          <a:lstStyle>
            <a:defPPr>
              <a:defRPr lang="en-US"/>
            </a:defPPr>
            <a:lvl1pPr marR="0" lvl="0" indent="0" fontAlgn="auto">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LnTx/>
                <a:uFillTx/>
                <a:latin typeface="Lato Light" panose="020F0302020204030203" pitchFamily="34" charset="77"/>
                <a:cs typeface="Arial" panose="020B0604020202020204" pitchFamily="34" charset="0"/>
              </a:defRPr>
            </a:lvl1pPr>
          </a:lstStyle>
          <a:p>
            <a:r>
              <a:rPr lang="en-US" dirty="0"/>
              <a:t>Now that we know how to travel into the past and change it, we can prevent or fix all the major mistakes that humans made in the past!</a:t>
            </a:r>
          </a:p>
          <a:p>
            <a:endParaRPr lang="en-US" dirty="0"/>
          </a:p>
          <a:p>
            <a:r>
              <a:rPr lang="en-US" dirty="0"/>
              <a:t>[Note: In reality, you have -- at best -- a single "must-do" purpose, not one for every type. This example just shows them all for comparison.]</a:t>
            </a:r>
          </a:p>
        </p:txBody>
      </p:sp>
      <p:sp>
        <p:nvSpPr>
          <p:cNvPr id="87" name="TextBox 86">
            <a:extLst>
              <a:ext uri="{FF2B5EF4-FFF2-40B4-BE49-F238E27FC236}">
                <a16:creationId xmlns:a16="http://schemas.microsoft.com/office/drawing/2014/main" id="{98CA000A-0F66-89FE-149D-3A0A017AE1F5}"/>
              </a:ext>
            </a:extLst>
          </p:cNvPr>
          <p:cNvSpPr txBox="1"/>
          <p:nvPr/>
        </p:nvSpPr>
        <p:spPr>
          <a:xfrm>
            <a:off x="6005747" y="1513909"/>
            <a:ext cx="2706624" cy="1010099"/>
          </a:xfrm>
          <a:prstGeom prst="rect">
            <a:avLst/>
          </a:prstGeom>
          <a:noFill/>
        </p:spPr>
        <p:txBody>
          <a:bodyPr wrap="square" lIns="91440" tIns="91440" rIns="91440" bIns="91440" rtlCol="0">
            <a:noAutofit/>
          </a:bodyPr>
          <a:lstStyle>
            <a:defPPr>
              <a:defRPr lang="en-US"/>
            </a:defPPr>
            <a:lvl1pPr marR="0" lvl="0" indent="0" fontAlgn="auto">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LnTx/>
                <a:uFillTx/>
                <a:latin typeface="Lato Light" panose="020F0302020204030203" pitchFamily="34" charset="77"/>
                <a:cs typeface="Arial" panose="020B0604020202020204" pitchFamily="34" charset="0"/>
              </a:defRPr>
            </a:lvl1pPr>
          </a:lstStyle>
          <a:p>
            <a:r>
              <a:rPr lang="en-US" dirty="0"/>
              <a:t>Our archenemies, the Goobledygooks, have sent a military force into the past, to prevent our nation from ever being founded. Instead, we will be nothing but an unimportant colony of the Goobledygooks!</a:t>
            </a:r>
          </a:p>
          <a:p>
            <a:endParaRPr lang="en-US" dirty="0"/>
          </a:p>
          <a:p>
            <a:r>
              <a:rPr lang="en-US" dirty="0"/>
              <a:t>[Note: In reality, you have -- at best -- a single "must-do" purpose, not one for every type. This example just shows them all for comparison.]</a:t>
            </a:r>
          </a:p>
        </p:txBody>
      </p:sp>
      <p:sp>
        <p:nvSpPr>
          <p:cNvPr id="88" name="TextBox 87">
            <a:extLst>
              <a:ext uri="{FF2B5EF4-FFF2-40B4-BE49-F238E27FC236}">
                <a16:creationId xmlns:a16="http://schemas.microsoft.com/office/drawing/2014/main" id="{7E20DDDF-248C-067A-281D-96B60CF1590A}"/>
              </a:ext>
            </a:extLst>
          </p:cNvPr>
          <p:cNvSpPr txBox="1"/>
          <p:nvPr/>
        </p:nvSpPr>
        <p:spPr>
          <a:xfrm>
            <a:off x="601540" y="3509456"/>
            <a:ext cx="10817341" cy="555117"/>
          </a:xfrm>
          <a:prstGeom prst="rect">
            <a:avLst/>
          </a:prstGeom>
          <a:noFill/>
        </p:spPr>
        <p:txBody>
          <a:bodyPr wrap="square" lIns="91440" tIns="91440" rIns="91440" bIns="9144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i="1" dirty="0">
                <a:latin typeface="Lato Light" panose="020F0302020204030203" pitchFamily="34" charset="77"/>
              </a:rPr>
              <a:t>[E.g., choosing the "City on the Hill" purpose:] </a:t>
            </a:r>
            <a:br>
              <a:rPr lang="en-US" sz="900" dirty="0">
                <a:latin typeface="Lato Light" panose="020F0302020204030203" pitchFamily="34" charset="77"/>
              </a:rPr>
            </a:br>
            <a:r>
              <a:rPr lang="en-US" sz="900" b="1" dirty="0">
                <a:latin typeface="Lato" panose="020F0502020204030203" pitchFamily="34" charset="77"/>
              </a:rPr>
              <a:t>Fix all the major mistakes that humans made in the past!</a:t>
            </a:r>
            <a:endParaRPr kumimoji="0" lang="en-US" sz="900" b="1" u="none" strike="noStrike" kern="1200" cap="none" spc="0" normalizeH="0" baseline="0" noProof="0" dirty="0">
              <a:ln>
                <a:noFill/>
              </a:ln>
              <a:solidFill>
                <a:srgbClr val="000000"/>
              </a:solidFill>
              <a:effectLst/>
              <a:uLnTx/>
              <a:uFillTx/>
              <a:latin typeface="Lato" panose="020F0502020204030203" pitchFamily="34" charset="77"/>
              <a:cs typeface="Arial" panose="020B0604020202020204" pitchFamily="34" charset="0"/>
            </a:endParaRPr>
          </a:p>
        </p:txBody>
      </p:sp>
      <p:sp>
        <p:nvSpPr>
          <p:cNvPr id="89" name="TextBox 88">
            <a:extLst>
              <a:ext uri="{FF2B5EF4-FFF2-40B4-BE49-F238E27FC236}">
                <a16:creationId xmlns:a16="http://schemas.microsoft.com/office/drawing/2014/main" id="{4576ECE4-F639-04C5-10E4-F86356E38843}"/>
              </a:ext>
            </a:extLst>
          </p:cNvPr>
          <p:cNvSpPr txBox="1"/>
          <p:nvPr/>
        </p:nvSpPr>
        <p:spPr>
          <a:xfrm>
            <a:off x="2713387" y="4523603"/>
            <a:ext cx="8705494" cy="520829"/>
          </a:xfrm>
          <a:prstGeom prst="rect">
            <a:avLst/>
          </a:prstGeom>
          <a:noFill/>
        </p:spPr>
        <p:txBody>
          <a:bodyPr wrap="square" lIns="91440" tIns="91440" rIns="91440" bIns="91440" rtlCol="0">
            <a:noAutofit/>
          </a:bodyPr>
          <a:lstStyle>
            <a:defPPr>
              <a:defRPr lang="en-US"/>
            </a:defPPr>
            <a:lvl1pPr marR="0" lvl="0" indent="0" fontAlgn="auto">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LnTx/>
                <a:uFillTx/>
                <a:latin typeface="Lato Light" panose="020F0302020204030203" pitchFamily="34" charset="77"/>
                <a:cs typeface="Arial" panose="020B0604020202020204" pitchFamily="34" charset="0"/>
              </a:defRPr>
            </a:lvl1pPr>
          </a:lstStyle>
          <a:p>
            <a:r>
              <a:rPr lang="en-US" dirty="0"/>
              <a:t>Humanity has mucked things up so badly that we'd be fools not to try to make things better! Every member of our team has spent their entire career on this topic. And we all chose this career of making time travel possible because of important personal motivations too. This is our one shot to make our career mean anything to us, to those we care about, and to humanity!</a:t>
            </a:r>
          </a:p>
        </p:txBody>
      </p:sp>
      <p:sp>
        <p:nvSpPr>
          <p:cNvPr id="90" name="TextBox 89">
            <a:extLst>
              <a:ext uri="{FF2B5EF4-FFF2-40B4-BE49-F238E27FC236}">
                <a16:creationId xmlns:a16="http://schemas.microsoft.com/office/drawing/2014/main" id="{88D5EB35-FC44-1AE0-95C4-91A5DC32313A}"/>
              </a:ext>
            </a:extLst>
          </p:cNvPr>
          <p:cNvSpPr txBox="1"/>
          <p:nvPr/>
        </p:nvSpPr>
        <p:spPr>
          <a:xfrm>
            <a:off x="2713387" y="5116084"/>
            <a:ext cx="8705494" cy="429420"/>
          </a:xfrm>
          <a:prstGeom prst="rect">
            <a:avLst/>
          </a:prstGeom>
          <a:noFill/>
        </p:spPr>
        <p:txBody>
          <a:bodyPr wrap="square" lIns="91440" tIns="91440" rIns="91440" bIns="91440" rtlCol="0">
            <a:noAutofit/>
          </a:bodyPr>
          <a:lstStyle>
            <a:defPPr>
              <a:defRPr lang="en-US"/>
            </a:defPPr>
            <a:lvl1pPr marR="0" lvl="0" indent="0" fontAlgn="auto">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LnTx/>
                <a:uFillTx/>
                <a:latin typeface="Lato Light" panose="020F0302020204030203" pitchFamily="34" charset="77"/>
                <a:cs typeface="Arial" panose="020B0604020202020204" pitchFamily="34" charset="0"/>
              </a:defRPr>
            </a:lvl1pPr>
          </a:lstStyle>
          <a:p>
            <a:r>
              <a:rPr lang="en-US" dirty="0"/>
              <a:t>The time-space continuum is in flux, and the window for this time travel opportunity will close in 9 months and only re-open in 1,000 years. Even if it will feel to those left in the present that no time passed during our mission, that still only leaves us 6 months of preparation, if we want to keep 3 months of slack time for unforeseen setbacks!</a:t>
            </a:r>
          </a:p>
        </p:txBody>
      </p:sp>
      <p:sp>
        <p:nvSpPr>
          <p:cNvPr id="91" name="TextBox 90">
            <a:extLst>
              <a:ext uri="{FF2B5EF4-FFF2-40B4-BE49-F238E27FC236}">
                <a16:creationId xmlns:a16="http://schemas.microsoft.com/office/drawing/2014/main" id="{ACD650A8-C6B1-76C4-A273-6284A2319352}"/>
              </a:ext>
            </a:extLst>
          </p:cNvPr>
          <p:cNvSpPr txBox="1"/>
          <p:nvPr/>
        </p:nvSpPr>
        <p:spPr>
          <a:xfrm>
            <a:off x="2713387" y="5622979"/>
            <a:ext cx="8705494" cy="538329"/>
          </a:xfrm>
          <a:prstGeom prst="rect">
            <a:avLst/>
          </a:prstGeom>
          <a:noFill/>
        </p:spPr>
        <p:txBody>
          <a:bodyPr wrap="square" lIns="91440" tIns="91440" rIns="91440" bIns="91440" rtlCol="0">
            <a:noAutofit/>
          </a:bodyPr>
          <a:lstStyle>
            <a:defPPr>
              <a:defRPr lang="en-US"/>
            </a:defPPr>
            <a:lvl1pPr marR="0" lvl="0" indent="0" fontAlgn="auto">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LnTx/>
                <a:uFillTx/>
                <a:latin typeface="Lato Light" panose="020F0302020204030203" pitchFamily="34" charset="77"/>
                <a:cs typeface="Arial" panose="020B0604020202020204" pitchFamily="34" charset="0"/>
              </a:defRPr>
            </a:lvl1pPr>
          </a:lstStyle>
          <a:p>
            <a:r>
              <a:rPr lang="en-US" dirty="0"/>
              <a:t>Our mission is set up for success because ... both the UN's Time Travel Regulatory Agency and our nation's leadership have unanimously approved our mission. We have 2x the budget that we believe we will need, available for release on the sole authority of our project lead. We have all the technology and people/ capabilities we will need. There's enough time for the mission.</a:t>
            </a:r>
          </a:p>
        </p:txBody>
      </p:sp>
      <p:sp>
        <p:nvSpPr>
          <p:cNvPr id="6" name="TextBox 5">
            <a:extLst>
              <a:ext uri="{FF2B5EF4-FFF2-40B4-BE49-F238E27FC236}">
                <a16:creationId xmlns:a16="http://schemas.microsoft.com/office/drawing/2014/main" id="{ABC3B2DA-3777-A889-DBCB-8BC52681AA56}"/>
              </a:ext>
            </a:extLst>
          </p:cNvPr>
          <p:cNvSpPr txBox="1"/>
          <p:nvPr/>
        </p:nvSpPr>
        <p:spPr>
          <a:xfrm>
            <a:off x="564964" y="6451276"/>
            <a:ext cx="9269596" cy="230832"/>
          </a:xfrm>
          <a:prstGeom prst="rect">
            <a:avLst/>
          </a:prstGeom>
          <a:noFill/>
        </p:spPr>
        <p:txBody>
          <a:bodyPr wrap="square" lIns="45720" tIns="45720" rIns="45720" bIns="45720" rtlCol="0" anchor="ctr">
            <a:noAutofit/>
          </a:bodyPr>
          <a:lstStyle/>
          <a:p>
            <a:pPr algn="l"/>
            <a:r>
              <a:rPr lang="en-US" sz="800" dirty="0">
                <a:latin typeface="Lato Light" panose="020F0502020204030203" pitchFamily="34" charset="0"/>
                <a:ea typeface="Lato Light" panose="020F0502020204030203" pitchFamily="34" charset="0"/>
                <a:cs typeface="Lato Light" panose="020F0502020204030203" pitchFamily="34" charset="0"/>
              </a:rPr>
              <a:t>© Custom Lightning LLC (2024)   |   Framework v4.20</a:t>
            </a:r>
          </a:p>
        </p:txBody>
      </p:sp>
      <p:pic>
        <p:nvPicPr>
          <p:cNvPr id="7" name="Picture 6" descr="A picture containing icon&#10;&#10;Description automatically generated">
            <a:extLst>
              <a:ext uri="{FF2B5EF4-FFF2-40B4-BE49-F238E27FC236}">
                <a16:creationId xmlns:a16="http://schemas.microsoft.com/office/drawing/2014/main" id="{55CE90C8-78D9-F553-8919-06594ADB5D05}"/>
              </a:ext>
            </a:extLst>
          </p:cNvPr>
          <p:cNvPicPr>
            <a:picLocks noChangeAspect="1"/>
          </p:cNvPicPr>
          <p:nvPr/>
        </p:nvPicPr>
        <p:blipFill>
          <a:blip r:embed="rId15"/>
          <a:stretch>
            <a:fillRect/>
          </a:stretch>
        </p:blipFill>
        <p:spPr>
          <a:xfrm>
            <a:off x="290284" y="6451276"/>
            <a:ext cx="228600" cy="228600"/>
          </a:xfrm>
          <a:prstGeom prst="rect">
            <a:avLst/>
          </a:prstGeom>
        </p:spPr>
      </p:pic>
      <p:sp>
        <p:nvSpPr>
          <p:cNvPr id="8" name="TextBox 7">
            <a:extLst>
              <a:ext uri="{FF2B5EF4-FFF2-40B4-BE49-F238E27FC236}">
                <a16:creationId xmlns:a16="http://schemas.microsoft.com/office/drawing/2014/main" id="{CE9FDAB2-BDAF-735F-537E-207484F72F53}"/>
              </a:ext>
            </a:extLst>
          </p:cNvPr>
          <p:cNvSpPr txBox="1"/>
          <p:nvPr/>
        </p:nvSpPr>
        <p:spPr>
          <a:xfrm>
            <a:off x="290284" y="252772"/>
            <a:ext cx="6217920" cy="230832"/>
          </a:xfrm>
          <a:prstGeom prst="rect">
            <a:avLst/>
          </a:prstGeom>
          <a:noFill/>
        </p:spPr>
        <p:txBody>
          <a:bodyPr wrap="none" lIns="0" rtlCol="0" anchor="t">
            <a:noAutofit/>
          </a:bodyPr>
          <a:lstStyle/>
          <a:p>
            <a:r>
              <a:rPr lang="en-US" sz="1200" b="1" spc="100" dirty="0">
                <a:solidFill>
                  <a:srgbClr val="121E14"/>
                </a:solidFill>
                <a:latin typeface="Lato" panose="020F0502020204030203" pitchFamily="34" charset="77"/>
              </a:rPr>
              <a:t>The Must-do Purpose Canvas – Time travel industry example</a:t>
            </a:r>
            <a:endParaRPr lang="en-US" sz="1100" b="1" spc="100" dirty="0">
              <a:solidFill>
                <a:srgbClr val="121E14"/>
              </a:solidFill>
              <a:latin typeface="Lato" panose="020F0502020204030203" pitchFamily="34" charset="77"/>
            </a:endParaRPr>
          </a:p>
        </p:txBody>
      </p:sp>
      <p:cxnSp>
        <p:nvCxnSpPr>
          <p:cNvPr id="9" name="Straight Connector 8">
            <a:extLst>
              <a:ext uri="{FF2B5EF4-FFF2-40B4-BE49-F238E27FC236}">
                <a16:creationId xmlns:a16="http://schemas.microsoft.com/office/drawing/2014/main" id="{1D27149F-BC68-F7E6-4840-66FEFCC0EA14}"/>
              </a:ext>
            </a:extLst>
          </p:cNvPr>
          <p:cNvCxnSpPr>
            <a:cxnSpLocks/>
          </p:cNvCxnSpPr>
          <p:nvPr/>
        </p:nvCxnSpPr>
        <p:spPr>
          <a:xfrm>
            <a:off x="3306393" y="883716"/>
            <a:ext cx="0" cy="1837944"/>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8BF4880B-96D7-5459-97F1-50158809DDB4}"/>
              </a:ext>
            </a:extLst>
          </p:cNvPr>
          <p:cNvCxnSpPr>
            <a:cxnSpLocks/>
          </p:cNvCxnSpPr>
          <p:nvPr/>
        </p:nvCxnSpPr>
        <p:spPr>
          <a:xfrm>
            <a:off x="6010903" y="845616"/>
            <a:ext cx="1" cy="2049054"/>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0FB1C527-3532-3E1D-4BD8-D90DB929956B}"/>
              </a:ext>
            </a:extLst>
          </p:cNvPr>
          <p:cNvSpPr/>
          <p:nvPr/>
        </p:nvSpPr>
        <p:spPr>
          <a:xfrm>
            <a:off x="3726249" y="1149490"/>
            <a:ext cx="1984248" cy="35661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F37D20"/>
                </a:solidFill>
                <a:effectLst/>
                <a:uLnTx/>
                <a:uFillTx/>
                <a:latin typeface="Lato Semibold" panose="020F0502020204030203" pitchFamily="34" charset="77"/>
                <a:ea typeface="+mn-ea"/>
                <a:cs typeface="Arial" panose="020B0604020202020204" pitchFamily="34" charset="0"/>
              </a:rPr>
              <a:t>City on the hill</a:t>
            </a:r>
          </a:p>
        </p:txBody>
      </p:sp>
      <p:sp>
        <p:nvSpPr>
          <p:cNvPr id="15" name="Rectangle 14">
            <a:extLst>
              <a:ext uri="{FF2B5EF4-FFF2-40B4-BE49-F238E27FC236}">
                <a16:creationId xmlns:a16="http://schemas.microsoft.com/office/drawing/2014/main" id="{03C25FE8-C908-F558-0A72-BC771A54C309}"/>
              </a:ext>
            </a:extLst>
          </p:cNvPr>
          <p:cNvSpPr/>
          <p:nvPr/>
        </p:nvSpPr>
        <p:spPr>
          <a:xfrm>
            <a:off x="6428866" y="1149490"/>
            <a:ext cx="1984248" cy="35661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F37D20"/>
                </a:solidFill>
                <a:effectLst/>
                <a:uLnTx/>
                <a:uFillTx/>
                <a:latin typeface="Lato Semibold" panose="020F0502020204030203" pitchFamily="34" charset="77"/>
                <a:ea typeface="+mn-ea"/>
                <a:cs typeface="Arial" panose="020B0604020202020204" pitchFamily="34" charset="0"/>
              </a:rPr>
              <a:t>Space race</a:t>
            </a:r>
          </a:p>
        </p:txBody>
      </p:sp>
      <p:sp>
        <p:nvSpPr>
          <p:cNvPr id="17" name="Oval 16">
            <a:extLst>
              <a:ext uri="{FF2B5EF4-FFF2-40B4-BE49-F238E27FC236}">
                <a16:creationId xmlns:a16="http://schemas.microsoft.com/office/drawing/2014/main" id="{A5C06C99-FD3A-3003-AB90-5475D9096B3E}"/>
              </a:ext>
            </a:extLst>
          </p:cNvPr>
          <p:cNvSpPr/>
          <p:nvPr/>
        </p:nvSpPr>
        <p:spPr>
          <a:xfrm>
            <a:off x="6076780" y="1149638"/>
            <a:ext cx="356321" cy="35632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414041"/>
              </a:solidFill>
              <a:effectLst/>
              <a:uLnTx/>
              <a:uFillTx/>
              <a:latin typeface="Arial" panose="020B0604020202020204" pitchFamily="34" charset="0"/>
              <a:ea typeface="+mn-ea"/>
              <a:cs typeface="Arial" panose="020B0604020202020204" pitchFamily="34" charset="0"/>
            </a:endParaRPr>
          </a:p>
        </p:txBody>
      </p:sp>
      <p:grpSp>
        <p:nvGrpSpPr>
          <p:cNvPr id="18" name="Group 17">
            <a:extLst>
              <a:ext uri="{FF2B5EF4-FFF2-40B4-BE49-F238E27FC236}">
                <a16:creationId xmlns:a16="http://schemas.microsoft.com/office/drawing/2014/main" id="{C33A714C-B5AA-0CAF-7C9F-9AADDA90BB20}"/>
              </a:ext>
            </a:extLst>
          </p:cNvPr>
          <p:cNvGrpSpPr>
            <a:grpSpLocks noChangeAspect="1"/>
          </p:cNvGrpSpPr>
          <p:nvPr/>
        </p:nvGrpSpPr>
        <p:grpSpPr>
          <a:xfrm>
            <a:off x="6134672" y="1190638"/>
            <a:ext cx="234378" cy="274320"/>
            <a:chOff x="7630096" y="1996263"/>
            <a:chExt cx="357707" cy="418666"/>
          </a:xfrm>
        </p:grpSpPr>
        <p:pic>
          <p:nvPicPr>
            <p:cNvPr id="20" name="Graphic 19">
              <a:extLst>
                <a:ext uri="{FF2B5EF4-FFF2-40B4-BE49-F238E27FC236}">
                  <a16:creationId xmlns:a16="http://schemas.microsoft.com/office/drawing/2014/main" id="{6D8EFC1C-7FB0-CDA2-1866-923E0286264B}"/>
                </a:ext>
              </a:extLst>
            </p:cNvPr>
            <p:cNvPicPr>
              <a:picLocks noChangeAspect="1"/>
            </p:cNvPicPr>
            <p:nvPr/>
          </p:nvPicPr>
          <p:blipFill>
            <a:blip r:embed="rId16">
              <a:extLst>
                <a:ext uri="{96DAC541-7B7A-43D3-8B79-37D633B846F1}">
                  <asvg:svgBlip xmlns:asvg="http://schemas.microsoft.com/office/drawing/2016/SVG/main" r:embed="rId17"/>
                </a:ext>
              </a:extLst>
            </a:blip>
            <a:stretch>
              <a:fillRect/>
            </a:stretch>
          </p:blipFill>
          <p:spPr>
            <a:xfrm rot="1800000">
              <a:off x="7713483" y="2140609"/>
              <a:ext cx="274320" cy="274320"/>
            </a:xfrm>
            <a:prstGeom prst="rect">
              <a:avLst/>
            </a:prstGeom>
          </p:spPr>
        </p:pic>
        <p:pic>
          <p:nvPicPr>
            <p:cNvPr id="21" name="Graphic 20">
              <a:extLst>
                <a:ext uri="{FF2B5EF4-FFF2-40B4-BE49-F238E27FC236}">
                  <a16:creationId xmlns:a16="http://schemas.microsoft.com/office/drawing/2014/main" id="{3E55D2D8-73CB-C4FB-FEF4-92C958BE9B10}"/>
                </a:ext>
              </a:extLst>
            </p:cNvPr>
            <p:cNvPicPr>
              <a:picLocks noChangeAspect="1"/>
            </p:cNvPicPr>
            <p:nvPr/>
          </p:nvPicPr>
          <p:blipFill>
            <a:blip r:embed="rId18">
              <a:extLst>
                <a:ext uri="{96DAC541-7B7A-43D3-8B79-37D633B846F1}">
                  <asvg:svgBlip xmlns:asvg="http://schemas.microsoft.com/office/drawing/2016/SVG/main" r:embed="rId19"/>
                </a:ext>
              </a:extLst>
            </a:blip>
            <a:stretch>
              <a:fillRect/>
            </a:stretch>
          </p:blipFill>
          <p:spPr>
            <a:xfrm rot="1800000">
              <a:off x="7630105" y="1996263"/>
              <a:ext cx="274320" cy="274320"/>
            </a:xfrm>
            <a:prstGeom prst="rect">
              <a:avLst/>
            </a:prstGeom>
          </p:spPr>
        </p:pic>
      </p:grpSp>
      <p:sp>
        <p:nvSpPr>
          <p:cNvPr id="22" name="Oval 21">
            <a:extLst>
              <a:ext uri="{FF2B5EF4-FFF2-40B4-BE49-F238E27FC236}">
                <a16:creationId xmlns:a16="http://schemas.microsoft.com/office/drawing/2014/main" id="{D870AD1D-AFD7-6019-5093-9DB70368C90F}"/>
              </a:ext>
            </a:extLst>
          </p:cNvPr>
          <p:cNvSpPr/>
          <p:nvPr/>
        </p:nvSpPr>
        <p:spPr>
          <a:xfrm>
            <a:off x="3374163" y="1149638"/>
            <a:ext cx="356321" cy="35632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414041"/>
              </a:solidFill>
              <a:effectLst/>
              <a:uLnTx/>
              <a:uFillTx/>
              <a:latin typeface="Arial" panose="020B0604020202020204" pitchFamily="34" charset="0"/>
              <a:ea typeface="+mn-ea"/>
              <a:cs typeface="Arial" panose="020B0604020202020204" pitchFamily="34" charset="0"/>
            </a:endParaRPr>
          </a:p>
        </p:txBody>
      </p:sp>
      <p:pic>
        <p:nvPicPr>
          <p:cNvPr id="23" name="Graphic 22">
            <a:extLst>
              <a:ext uri="{FF2B5EF4-FFF2-40B4-BE49-F238E27FC236}">
                <a16:creationId xmlns:a16="http://schemas.microsoft.com/office/drawing/2014/main" id="{27724C3B-4C6E-DBD1-CD65-C5E557BCA7A6}"/>
              </a:ext>
            </a:extLst>
          </p:cNvPr>
          <p:cNvPicPr>
            <a:picLocks noChangeAspect="1"/>
          </p:cNvPicPr>
          <p:nvPr/>
        </p:nvPicPr>
        <p:blipFill>
          <a:blip r:embed="rId20">
            <a:extLst>
              <a:ext uri="{96DAC541-7B7A-43D3-8B79-37D633B846F1}">
                <asvg:svgBlip xmlns:asvg="http://schemas.microsoft.com/office/drawing/2016/SVG/main" r:embed="rId21"/>
              </a:ext>
            </a:extLst>
          </a:blip>
          <a:stretch>
            <a:fillRect/>
          </a:stretch>
        </p:blipFill>
        <p:spPr>
          <a:xfrm>
            <a:off x="3435906" y="1213498"/>
            <a:ext cx="228600" cy="228600"/>
          </a:xfrm>
          <a:prstGeom prst="rect">
            <a:avLst/>
          </a:prstGeom>
        </p:spPr>
      </p:pic>
      <p:cxnSp>
        <p:nvCxnSpPr>
          <p:cNvPr id="25" name="Straight Connector 24">
            <a:extLst>
              <a:ext uri="{FF2B5EF4-FFF2-40B4-BE49-F238E27FC236}">
                <a16:creationId xmlns:a16="http://schemas.microsoft.com/office/drawing/2014/main" id="{20F247C5-68EF-6B17-0A24-FB5322E4D3F6}"/>
              </a:ext>
            </a:extLst>
          </p:cNvPr>
          <p:cNvCxnSpPr>
            <a:cxnSpLocks/>
          </p:cNvCxnSpPr>
          <p:nvPr/>
        </p:nvCxnSpPr>
        <p:spPr>
          <a:xfrm>
            <a:off x="8715413" y="883716"/>
            <a:ext cx="0" cy="1837944"/>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grpSp>
        <p:nvGrpSpPr>
          <p:cNvPr id="26" name="Group 25">
            <a:extLst>
              <a:ext uri="{FF2B5EF4-FFF2-40B4-BE49-F238E27FC236}">
                <a16:creationId xmlns:a16="http://schemas.microsoft.com/office/drawing/2014/main" id="{703830CE-6769-DA95-CC51-C55E6C2F6EB7}"/>
              </a:ext>
            </a:extLst>
          </p:cNvPr>
          <p:cNvGrpSpPr/>
          <p:nvPr/>
        </p:nvGrpSpPr>
        <p:grpSpPr>
          <a:xfrm>
            <a:off x="8780233" y="1148463"/>
            <a:ext cx="356321" cy="356321"/>
            <a:chOff x="9308661" y="1148463"/>
            <a:chExt cx="356321" cy="356321"/>
          </a:xfrm>
        </p:grpSpPr>
        <p:sp>
          <p:nvSpPr>
            <p:cNvPr id="27" name="Oval 26">
              <a:extLst>
                <a:ext uri="{FF2B5EF4-FFF2-40B4-BE49-F238E27FC236}">
                  <a16:creationId xmlns:a16="http://schemas.microsoft.com/office/drawing/2014/main" id="{74B6D1A3-682C-3017-661F-0CFE850ADC85}"/>
                </a:ext>
              </a:extLst>
            </p:cNvPr>
            <p:cNvSpPr/>
            <p:nvPr/>
          </p:nvSpPr>
          <p:spPr>
            <a:xfrm>
              <a:off x="9308661" y="1148463"/>
              <a:ext cx="356321" cy="35632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l"/>
              <a:endParaRPr lang="en-US" dirty="0">
                <a:solidFill>
                  <a:schemeClr val="tx1"/>
                </a:solidFill>
                <a:latin typeface="Arial" panose="020B0604020202020204" pitchFamily="34" charset="0"/>
                <a:cs typeface="Arial" panose="020B0604020202020204" pitchFamily="34" charset="0"/>
              </a:endParaRPr>
            </a:p>
          </p:txBody>
        </p:sp>
        <p:pic>
          <p:nvPicPr>
            <p:cNvPr id="28" name="Graphic 27">
              <a:extLst>
                <a:ext uri="{FF2B5EF4-FFF2-40B4-BE49-F238E27FC236}">
                  <a16:creationId xmlns:a16="http://schemas.microsoft.com/office/drawing/2014/main" id="{732BF29F-EB18-B660-C54D-65B5499F495E}"/>
                </a:ext>
              </a:extLst>
            </p:cNvPr>
            <p:cNvPicPr>
              <a:picLocks noChangeAspect="1"/>
            </p:cNvPicPr>
            <p:nvPr/>
          </p:nvPicPr>
          <p:blipFill>
            <a:blip r:embed="rId22">
              <a:extLst>
                <a:ext uri="{96DAC541-7B7A-43D3-8B79-37D633B846F1}">
                  <asvg:svgBlip xmlns:asvg="http://schemas.microsoft.com/office/drawing/2016/SVG/main" r:embed="rId23"/>
                </a:ext>
              </a:extLst>
            </a:blip>
            <a:stretch>
              <a:fillRect/>
            </a:stretch>
          </p:blipFill>
          <p:spPr>
            <a:xfrm>
              <a:off x="9376771" y="1215453"/>
              <a:ext cx="228600" cy="228600"/>
            </a:xfrm>
            <a:prstGeom prst="rect">
              <a:avLst/>
            </a:prstGeom>
          </p:spPr>
        </p:pic>
      </p:grpSp>
      <p:sp>
        <p:nvSpPr>
          <p:cNvPr id="29" name="Rectangle 28">
            <a:extLst>
              <a:ext uri="{FF2B5EF4-FFF2-40B4-BE49-F238E27FC236}">
                <a16:creationId xmlns:a16="http://schemas.microsoft.com/office/drawing/2014/main" id="{C620DB41-A0B7-A593-039A-6DB78B0297D8}"/>
              </a:ext>
            </a:extLst>
          </p:cNvPr>
          <p:cNvSpPr/>
          <p:nvPr/>
        </p:nvSpPr>
        <p:spPr>
          <a:xfrm>
            <a:off x="9132319" y="1149490"/>
            <a:ext cx="1984248" cy="35661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F37D20"/>
                </a:solidFill>
                <a:effectLst/>
                <a:uLnTx/>
                <a:uFillTx/>
                <a:latin typeface="Lato Semibold" panose="020F0502020204030203" pitchFamily="34" charset="77"/>
                <a:ea typeface="+mn-ea"/>
                <a:cs typeface="Arial" panose="020B0604020202020204" pitchFamily="34" charset="0"/>
              </a:rPr>
              <a:t>Solemn vow</a:t>
            </a:r>
          </a:p>
        </p:txBody>
      </p:sp>
      <p:sp>
        <p:nvSpPr>
          <p:cNvPr id="30" name="TextBox 29">
            <a:extLst>
              <a:ext uri="{FF2B5EF4-FFF2-40B4-BE49-F238E27FC236}">
                <a16:creationId xmlns:a16="http://schemas.microsoft.com/office/drawing/2014/main" id="{8339B9C6-D1C1-293B-1463-7D531A6354E3}"/>
              </a:ext>
            </a:extLst>
          </p:cNvPr>
          <p:cNvSpPr txBox="1"/>
          <p:nvPr/>
        </p:nvSpPr>
        <p:spPr>
          <a:xfrm>
            <a:off x="8711240" y="1513909"/>
            <a:ext cx="2706624" cy="1010099"/>
          </a:xfrm>
          <a:prstGeom prst="rect">
            <a:avLst/>
          </a:prstGeom>
          <a:noFill/>
        </p:spPr>
        <p:txBody>
          <a:bodyPr wrap="square" lIns="91440" tIns="91440" rIns="91440" bIns="91440" rtlCol="0">
            <a:noAutofit/>
          </a:bodyPr>
          <a:lstStyle>
            <a:defPPr>
              <a:defRPr lang="en-US"/>
            </a:defPPr>
            <a:lvl1pPr marR="0" lvl="0" indent="0" fontAlgn="auto">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LnTx/>
                <a:uFillTx/>
                <a:latin typeface="Lato Light" panose="020F0302020204030203" pitchFamily="34" charset="77"/>
                <a:cs typeface="Arial" panose="020B0604020202020204" pitchFamily="34" charset="0"/>
              </a:defRPr>
            </a:lvl1pPr>
          </a:lstStyle>
          <a:p>
            <a:r>
              <a:rPr lang="en-US" dirty="0"/>
              <a:t>I know we have made terrible mistakes. But I vow to you that we can and will do better. I will personally travel back in time and fix the mistakes of the past.</a:t>
            </a:r>
          </a:p>
          <a:p>
            <a:endParaRPr lang="en-US" dirty="0"/>
          </a:p>
          <a:p>
            <a:r>
              <a:rPr lang="en-US" dirty="0"/>
              <a:t>[Note: In reality, you have -- at best -- a single "must-do" purpose, not one for every type. This example just shows them all for comparison.]</a:t>
            </a:r>
          </a:p>
        </p:txBody>
      </p:sp>
    </p:spTree>
    <p:extLst>
      <p:ext uri="{BB962C8B-B14F-4D97-AF65-F5344CB8AC3E}">
        <p14:creationId xmlns:p14="http://schemas.microsoft.com/office/powerpoint/2010/main" val="102222612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B0PwLBdZrDZrpnfAq7LQPg"/>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1_Office Theme">
  <a:themeElements>
    <a:clrScheme name="Custom Lightning">
      <a:dk1>
        <a:srgbClr val="414041"/>
      </a:dk1>
      <a:lt1>
        <a:srgbClr val="FFFFFF"/>
      </a:lt1>
      <a:dk2>
        <a:srgbClr val="939598"/>
      </a:dk2>
      <a:lt2>
        <a:srgbClr val="BCBEC0"/>
      </a:lt2>
      <a:accent1>
        <a:srgbClr val="D7DF23"/>
      </a:accent1>
      <a:accent2>
        <a:srgbClr val="64BC4D"/>
      </a:accent2>
      <a:accent3>
        <a:srgbClr val="2FA1DB"/>
      </a:accent3>
      <a:accent4>
        <a:srgbClr val="F37D20"/>
      </a:accent4>
      <a:accent5>
        <a:srgbClr val="EC008C"/>
      </a:accent5>
      <a:accent6>
        <a:srgbClr val="000000"/>
      </a:accent6>
      <a:hlink>
        <a:srgbClr val="414041"/>
      </a:hlink>
      <a:folHlink>
        <a:srgbClr val="000000"/>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lumMod val="20000"/>
            <a:lumOff val="80000"/>
          </a:schemeClr>
        </a:solidFill>
        <a:ln>
          <a:noFill/>
        </a:ln>
      </a:spPr>
      <a:bodyPr rot="0" spcFirstLastPara="0" vertOverflow="overflow" horzOverflow="overflow" vert="horz" wrap="square" lIns="0" tIns="0" rIns="0" bIns="0" numCol="1" spcCol="0" rtlCol="0" fromWordArt="0" anchor="t" anchorCtr="0" forceAA="0" compatLnSpc="1">
        <a:prstTxWarp prst="textNoShape">
          <a:avLst/>
        </a:prstTxWarp>
        <a:noAutofit/>
      </a:bodyPr>
      <a:lstStyle>
        <a:defPPr algn="l">
          <a:defRPr dirty="0">
            <a:solidFill>
              <a:schemeClr val="tx1"/>
            </a:solidFill>
            <a:latin typeface="Arial" panose="020B0604020202020204" pitchFamily="34" charset="0"/>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algn="l">
          <a:defRPr sz="1400" dirty="0" smtClean="0">
            <a:latin typeface="Arial" panose="020B0604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Presentation1" id="{E57CF10E-1024-DE4E-ACEF-9C75A4C9B69A}" vid="{6F3CE401-3D63-7742-8325-F083E50E7C59}"/>
    </a:ext>
  </a:extLst>
</a:theme>
</file>

<file path=ppt/theme/theme2.xml><?xml version="1.0" encoding="utf-8"?>
<a:theme xmlns:a="http://schemas.openxmlformats.org/drawingml/2006/main" name="Office Theme">
  <a:themeElements>
    <a:clrScheme name="Credible Innovation - Selected colors">
      <a:dk1>
        <a:srgbClr val="000000"/>
      </a:dk1>
      <a:lt1>
        <a:srgbClr val="FFFFFF"/>
      </a:lt1>
      <a:dk2>
        <a:srgbClr val="939598"/>
      </a:dk2>
      <a:lt2>
        <a:srgbClr val="BBBEC0"/>
      </a:lt2>
      <a:accent1>
        <a:srgbClr val="F47C20"/>
      </a:accent1>
      <a:accent2>
        <a:srgbClr val="B00068"/>
      </a:accent2>
      <a:accent3>
        <a:srgbClr val="64BC4D"/>
      </a:accent3>
      <a:accent4>
        <a:srgbClr val="1D7AAA"/>
      </a:accent4>
      <a:accent5>
        <a:srgbClr val="F7B179"/>
      </a:accent5>
      <a:accent6>
        <a:srgbClr val="FE91D1"/>
      </a:accent6>
      <a:hlink>
        <a:srgbClr val="000000"/>
      </a:hlink>
      <a:folHlink>
        <a:srgbClr val="0000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266</TotalTime>
  <Words>625</Words>
  <Application>Microsoft Macintosh PowerPoint</Application>
  <PresentationFormat>Widescreen</PresentationFormat>
  <Paragraphs>51</Paragraphs>
  <Slides>3</Slides>
  <Notes>0</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3</vt:i4>
      </vt:variant>
    </vt:vector>
  </HeadingPairs>
  <TitlesOfParts>
    <vt:vector size="12" baseType="lpstr">
      <vt:lpstr>Arial</vt:lpstr>
      <vt:lpstr>Lato</vt:lpstr>
      <vt:lpstr>Lato Light</vt:lpstr>
      <vt:lpstr>Lato Semibold</vt:lpstr>
      <vt:lpstr>Montserrat</vt:lpstr>
      <vt:lpstr>Montserrat ExtraLight</vt:lpstr>
      <vt:lpstr>1_Office Theme</vt:lpstr>
      <vt:lpstr>Office Theme</vt:lpstr>
      <vt:lpstr>think-cell Slide</vt:lpstr>
      <vt:lpstr>PowerPoint Presentation</vt:lpstr>
      <vt:lpstr>PowerPoint Presentation</vt:lpstr>
      <vt:lpstr>PowerPoint Presentation</vt:lpstr>
    </vt:vector>
  </TitlesOfParts>
  <Manager/>
  <Company>Custom Lightning LLC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Must-do Problem Canvas</dc:title>
  <dc:subject>A tool for more Credible Innovation work</dc:subject>
  <dc:creator>Steffen Meyer</dc:creator>
  <cp:keywords>Purpose, Must-do, Canvas</cp:keywords>
  <dc:description>(C) Custom Lightning LLC (2022)</dc:description>
  <cp:lastModifiedBy>Steffen Meyer</cp:lastModifiedBy>
  <cp:revision>16</cp:revision>
  <dcterms:created xsi:type="dcterms:W3CDTF">2023-10-30T21:37:15Z</dcterms:created>
  <dcterms:modified xsi:type="dcterms:W3CDTF">2024-05-14T22:39:04Z</dcterms:modified>
  <cp:category>Tools</cp:category>
</cp:coreProperties>
</file>